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25"/>
  </p:notesMasterIdLst>
  <p:sldIdLst>
    <p:sldId id="256" r:id="rId2"/>
    <p:sldId id="359" r:id="rId3"/>
    <p:sldId id="361" r:id="rId4"/>
    <p:sldId id="260" r:id="rId5"/>
    <p:sldId id="262" r:id="rId6"/>
    <p:sldId id="308" r:id="rId7"/>
    <p:sldId id="348" r:id="rId8"/>
    <p:sldId id="266" r:id="rId9"/>
    <p:sldId id="269" r:id="rId10"/>
    <p:sldId id="349" r:id="rId11"/>
    <p:sldId id="350" r:id="rId12"/>
    <p:sldId id="258" r:id="rId13"/>
    <p:sldId id="351" r:id="rId14"/>
    <p:sldId id="352" r:id="rId15"/>
    <p:sldId id="353" r:id="rId16"/>
    <p:sldId id="354" r:id="rId17"/>
    <p:sldId id="355" r:id="rId18"/>
    <p:sldId id="356" r:id="rId19"/>
    <p:sldId id="357" r:id="rId20"/>
    <p:sldId id="360" r:id="rId21"/>
    <p:sldId id="362" r:id="rId22"/>
    <p:sldId id="319" r:id="rId23"/>
    <p:sldId id="358" r:id="rId24"/>
  </p:sldIdLst>
  <p:sldSz cx="9144000" cy="5143500" type="screen16x9"/>
  <p:notesSz cx="6858000" cy="9144000"/>
  <p:embeddedFontLst>
    <p:embeddedFont>
      <p:font typeface="PT Sans" panose="020B0604020202020204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Montserrat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CBB9A00-BB42-457B-8670-ED081867ABAD}">
  <a:tblStyle styleId="{2CBB9A00-BB42-457B-8670-ED081867ABA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0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DC020C-B35B-49B9-8B32-65F8E18C5F0F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B1AA00B9-7C9F-461B-A0DE-BA4630500A0C}">
      <dgm:prSet phldrT="[Texto]" phldr="1"/>
      <dgm:spPr/>
      <dgm:t>
        <a:bodyPr/>
        <a:lstStyle/>
        <a:p>
          <a:endParaRPr lang="pt-BR" dirty="0"/>
        </a:p>
      </dgm:t>
    </dgm:pt>
    <dgm:pt modelId="{59A9FB31-AF66-454E-8170-020B0E9446F6}" type="sibTrans" cxnId="{5F8577B7-B1B1-4EAC-B760-979C5B6D97F2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  <dgm:t>
        <a:bodyPr/>
        <a:lstStyle/>
        <a:p>
          <a:endParaRPr lang="pt-BR"/>
        </a:p>
      </dgm:t>
    </dgm:pt>
    <dgm:pt modelId="{4FAC53BA-5A3E-4450-A8BA-FB4B752CB5BA}" type="parTrans" cxnId="{5F8577B7-B1B1-4EAC-B760-979C5B6D97F2}">
      <dgm:prSet/>
      <dgm:spPr/>
      <dgm:t>
        <a:bodyPr/>
        <a:lstStyle/>
        <a:p>
          <a:endParaRPr lang="pt-BR"/>
        </a:p>
      </dgm:t>
    </dgm:pt>
    <dgm:pt modelId="{CA92EC1B-8B8A-47E1-8611-BBD09DB17076}" type="pres">
      <dgm:prSet presAssocID="{E0DC020C-B35B-49B9-8B32-65F8E18C5F0F}" presName="Name0" presStyleCnt="0">
        <dgm:presLayoutVars>
          <dgm:chMax val="7"/>
          <dgm:chPref val="7"/>
          <dgm:dir/>
        </dgm:presLayoutVars>
      </dgm:prSet>
      <dgm:spPr/>
    </dgm:pt>
    <dgm:pt modelId="{161341C1-A9BA-4DAD-BE96-11C275466D73}" type="pres">
      <dgm:prSet presAssocID="{E0DC020C-B35B-49B9-8B32-65F8E18C5F0F}" presName="Name1" presStyleCnt="0"/>
      <dgm:spPr/>
    </dgm:pt>
    <dgm:pt modelId="{ADD842C1-A0A0-4727-A3C9-0B90063CBF60}" type="pres">
      <dgm:prSet presAssocID="{59A9FB31-AF66-454E-8170-020B0E9446F6}" presName="picture_1" presStyleCnt="0"/>
      <dgm:spPr/>
    </dgm:pt>
    <dgm:pt modelId="{F4E0515F-0A91-4EB4-9CA5-258FA92880D1}" type="pres">
      <dgm:prSet presAssocID="{59A9FB31-AF66-454E-8170-020B0E9446F6}" presName="pictureRepeatNode" presStyleLbl="alignImgPlace1" presStyleIdx="0" presStyleCnt="1" custScaleX="200000" custScaleY="200159" custLinFactNeighborX="-14302" custLinFactNeighborY="-36918"/>
      <dgm:spPr/>
      <dgm:t>
        <a:bodyPr/>
        <a:lstStyle/>
        <a:p>
          <a:endParaRPr lang="pt-BR"/>
        </a:p>
      </dgm:t>
    </dgm:pt>
    <dgm:pt modelId="{9489D55E-8729-44D6-8579-92E9D00CBF93}" type="pres">
      <dgm:prSet presAssocID="{B1AA00B9-7C9F-461B-A0DE-BA4630500A0C}" presName="text_1" presStyleLbl="node1" presStyleIdx="0" presStyleCnt="0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1AE4DF0C-314E-426E-B116-7C1CD31F6EB8}" type="presOf" srcId="{B1AA00B9-7C9F-461B-A0DE-BA4630500A0C}" destId="{9489D55E-8729-44D6-8579-92E9D00CBF93}" srcOrd="0" destOrd="0" presId="urn:microsoft.com/office/officeart/2008/layout/CircularPictureCallout"/>
    <dgm:cxn modelId="{68B4F602-8974-43BA-8810-9865B13F2FDF}" type="presOf" srcId="{59A9FB31-AF66-454E-8170-020B0E9446F6}" destId="{F4E0515F-0A91-4EB4-9CA5-258FA92880D1}" srcOrd="0" destOrd="0" presId="urn:microsoft.com/office/officeart/2008/layout/CircularPictureCallout"/>
    <dgm:cxn modelId="{5F8577B7-B1B1-4EAC-B760-979C5B6D97F2}" srcId="{E0DC020C-B35B-49B9-8B32-65F8E18C5F0F}" destId="{B1AA00B9-7C9F-461B-A0DE-BA4630500A0C}" srcOrd="0" destOrd="0" parTransId="{4FAC53BA-5A3E-4450-A8BA-FB4B752CB5BA}" sibTransId="{59A9FB31-AF66-454E-8170-020B0E9446F6}"/>
    <dgm:cxn modelId="{28EE358B-69CC-4B94-84AA-934B59E0F0F7}" type="presOf" srcId="{E0DC020C-B35B-49B9-8B32-65F8E18C5F0F}" destId="{CA92EC1B-8B8A-47E1-8611-BBD09DB17076}" srcOrd="0" destOrd="0" presId="urn:microsoft.com/office/officeart/2008/layout/CircularPictureCallout"/>
    <dgm:cxn modelId="{1C1121AE-A7AD-4D1D-A92C-CD4587BD950D}" type="presParOf" srcId="{CA92EC1B-8B8A-47E1-8611-BBD09DB17076}" destId="{161341C1-A9BA-4DAD-BE96-11C275466D73}" srcOrd="0" destOrd="0" presId="urn:microsoft.com/office/officeart/2008/layout/CircularPictureCallout"/>
    <dgm:cxn modelId="{D436A77D-5F54-4CDB-BD9B-6E86E604054E}" type="presParOf" srcId="{161341C1-A9BA-4DAD-BE96-11C275466D73}" destId="{ADD842C1-A0A0-4727-A3C9-0B90063CBF60}" srcOrd="0" destOrd="0" presId="urn:microsoft.com/office/officeart/2008/layout/CircularPictureCallout"/>
    <dgm:cxn modelId="{7F321819-BF41-4EB5-A573-4E1F4659DF00}" type="presParOf" srcId="{ADD842C1-A0A0-4727-A3C9-0B90063CBF60}" destId="{F4E0515F-0A91-4EB4-9CA5-258FA92880D1}" srcOrd="0" destOrd="0" presId="urn:microsoft.com/office/officeart/2008/layout/CircularPictureCallout"/>
    <dgm:cxn modelId="{211C78AA-F953-471B-9082-F1770DF7FA3F}" type="presParOf" srcId="{161341C1-A9BA-4DAD-BE96-11C275466D73}" destId="{9489D55E-8729-44D6-8579-92E9D00CBF93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621C67-43A6-42A1-B26A-DED9E799B478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D478B2A9-0673-4440-AFB7-4CD6175EFC78}">
      <dgm:prSet phldrT="[Texto]" phldr="1"/>
      <dgm:spPr/>
      <dgm:t>
        <a:bodyPr/>
        <a:lstStyle/>
        <a:p>
          <a:endParaRPr lang="pt-BR" dirty="0"/>
        </a:p>
      </dgm:t>
    </dgm:pt>
    <dgm:pt modelId="{7227E1A4-F4C4-4FD9-836C-34533DB36D36}" type="parTrans" cxnId="{AE45531B-48E0-4D7B-90D0-DA0C55FC83D5}">
      <dgm:prSet/>
      <dgm:spPr/>
      <dgm:t>
        <a:bodyPr/>
        <a:lstStyle/>
        <a:p>
          <a:endParaRPr lang="pt-BR"/>
        </a:p>
      </dgm:t>
    </dgm:pt>
    <dgm:pt modelId="{4F448DCA-02BD-4E60-A581-85F4E86C1B0D}" type="sibTrans" cxnId="{AE45531B-48E0-4D7B-90D0-DA0C55FC83D5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  <dgm:t>
        <a:bodyPr/>
        <a:lstStyle/>
        <a:p>
          <a:endParaRPr lang="pt-BR"/>
        </a:p>
      </dgm:t>
    </dgm:pt>
    <dgm:pt modelId="{337B140E-55CE-4EBF-ABEE-4FF2861E60E0}" type="pres">
      <dgm:prSet presAssocID="{53621C67-43A6-42A1-B26A-DED9E799B478}" presName="Name0" presStyleCnt="0">
        <dgm:presLayoutVars>
          <dgm:chMax val="7"/>
          <dgm:chPref val="7"/>
          <dgm:dir/>
        </dgm:presLayoutVars>
      </dgm:prSet>
      <dgm:spPr/>
    </dgm:pt>
    <dgm:pt modelId="{BAA4A91F-C584-43B8-8EA7-F09D391254F0}" type="pres">
      <dgm:prSet presAssocID="{53621C67-43A6-42A1-B26A-DED9E799B478}" presName="Name1" presStyleCnt="0"/>
      <dgm:spPr/>
    </dgm:pt>
    <dgm:pt modelId="{B6E99608-33F6-4D33-8C08-9524E6C10803}" type="pres">
      <dgm:prSet presAssocID="{4F448DCA-02BD-4E60-A581-85F4E86C1B0D}" presName="picture_1" presStyleCnt="0"/>
      <dgm:spPr/>
    </dgm:pt>
    <dgm:pt modelId="{6D454C6D-64B0-4A4A-8760-B974ED853ACD}" type="pres">
      <dgm:prSet presAssocID="{4F448DCA-02BD-4E60-A581-85F4E86C1B0D}" presName="pictureRepeatNode" presStyleLbl="alignImgPlace1" presStyleIdx="0" presStyleCnt="1" custScaleX="200000" custScaleY="191500" custLinFactNeighborX="-10236" custLinFactNeighborY="98502"/>
      <dgm:spPr/>
      <dgm:t>
        <a:bodyPr/>
        <a:lstStyle/>
        <a:p>
          <a:endParaRPr lang="pt-BR"/>
        </a:p>
      </dgm:t>
    </dgm:pt>
    <dgm:pt modelId="{62ADA9EB-0AD7-4D8B-A8F7-B275C8229B93}" type="pres">
      <dgm:prSet presAssocID="{D478B2A9-0673-4440-AFB7-4CD6175EFC78}" presName="text_1" presStyleLbl="node1" presStyleIdx="0" presStyleCnt="0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A5363B05-D1A1-47DF-A711-A7748079F198}" type="presOf" srcId="{D478B2A9-0673-4440-AFB7-4CD6175EFC78}" destId="{62ADA9EB-0AD7-4D8B-A8F7-B275C8229B93}" srcOrd="0" destOrd="0" presId="urn:microsoft.com/office/officeart/2008/layout/CircularPictureCallout"/>
    <dgm:cxn modelId="{1D91528E-E6AF-4DF3-AB60-842A557591E2}" type="presOf" srcId="{4F448DCA-02BD-4E60-A581-85F4E86C1B0D}" destId="{6D454C6D-64B0-4A4A-8760-B974ED853ACD}" srcOrd="0" destOrd="0" presId="urn:microsoft.com/office/officeart/2008/layout/CircularPictureCallout"/>
    <dgm:cxn modelId="{AE45531B-48E0-4D7B-90D0-DA0C55FC83D5}" srcId="{53621C67-43A6-42A1-B26A-DED9E799B478}" destId="{D478B2A9-0673-4440-AFB7-4CD6175EFC78}" srcOrd="0" destOrd="0" parTransId="{7227E1A4-F4C4-4FD9-836C-34533DB36D36}" sibTransId="{4F448DCA-02BD-4E60-A581-85F4E86C1B0D}"/>
    <dgm:cxn modelId="{5A95DB64-8730-4E38-B22B-4B1B8F074FCD}" type="presOf" srcId="{53621C67-43A6-42A1-B26A-DED9E799B478}" destId="{337B140E-55CE-4EBF-ABEE-4FF2861E60E0}" srcOrd="0" destOrd="0" presId="urn:microsoft.com/office/officeart/2008/layout/CircularPictureCallout"/>
    <dgm:cxn modelId="{1AA1FE6F-A08F-48A0-8EBA-33A6A3B4E73A}" type="presParOf" srcId="{337B140E-55CE-4EBF-ABEE-4FF2861E60E0}" destId="{BAA4A91F-C584-43B8-8EA7-F09D391254F0}" srcOrd="0" destOrd="0" presId="urn:microsoft.com/office/officeart/2008/layout/CircularPictureCallout"/>
    <dgm:cxn modelId="{B2642C3E-8DF3-4F4A-9BB7-3839C1977AAA}" type="presParOf" srcId="{BAA4A91F-C584-43B8-8EA7-F09D391254F0}" destId="{B6E99608-33F6-4D33-8C08-9524E6C10803}" srcOrd="0" destOrd="0" presId="urn:microsoft.com/office/officeart/2008/layout/CircularPictureCallout"/>
    <dgm:cxn modelId="{5AB3853D-6BC0-4304-B081-224B58E020A6}" type="presParOf" srcId="{B6E99608-33F6-4D33-8C08-9524E6C10803}" destId="{6D454C6D-64B0-4A4A-8760-B974ED853ACD}" srcOrd="0" destOrd="0" presId="urn:microsoft.com/office/officeart/2008/layout/CircularPictureCallout"/>
    <dgm:cxn modelId="{82ACF3D5-7D90-4033-9C16-AE7BFFE5F55A}" type="presParOf" srcId="{BAA4A91F-C584-43B8-8EA7-F09D391254F0}" destId="{62ADA9EB-0AD7-4D8B-A8F7-B275C8229B93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E0515F-0A91-4EB4-9CA5-258FA92880D1}">
      <dsp:nvSpPr>
        <dsp:cNvPr id="0" name=""/>
        <dsp:cNvSpPr/>
      </dsp:nvSpPr>
      <dsp:spPr>
        <a:xfrm>
          <a:off x="0" y="0"/>
          <a:ext cx="1652274" cy="16535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89D55E-8729-44D6-8579-92E9D00CBF93}">
      <dsp:nvSpPr>
        <dsp:cNvPr id="0" name=""/>
        <dsp:cNvSpPr/>
      </dsp:nvSpPr>
      <dsp:spPr>
        <a:xfrm>
          <a:off x="561773" y="914419"/>
          <a:ext cx="528727" cy="272625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 dirty="0"/>
        </a:p>
      </dsp:txBody>
      <dsp:txXfrm>
        <a:off x="561773" y="914419"/>
        <a:ext cx="528727" cy="2726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454C6D-64B0-4A4A-8760-B974ED853ACD}">
      <dsp:nvSpPr>
        <dsp:cNvPr id="0" name=""/>
        <dsp:cNvSpPr/>
      </dsp:nvSpPr>
      <dsp:spPr>
        <a:xfrm>
          <a:off x="0" y="73587"/>
          <a:ext cx="1652273" cy="1582051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ADA9EB-0AD7-4D8B-A8F7-B275C8229B93}">
      <dsp:nvSpPr>
        <dsp:cNvPr id="0" name=""/>
        <dsp:cNvSpPr/>
      </dsp:nvSpPr>
      <dsp:spPr>
        <a:xfrm>
          <a:off x="561772" y="853429"/>
          <a:ext cx="528727" cy="272625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 dirty="0"/>
        </a:p>
      </dsp:txBody>
      <dsp:txXfrm>
        <a:off x="561772" y="853429"/>
        <a:ext cx="528727" cy="2726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8085b9f78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8085b9f78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9655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8085b9f786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8085b9f786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39486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87664a208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87664a208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8085b9f786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8085b9f786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3577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87664a2081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87664a2081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764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8085b9f786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8085b9f786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28615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8085b9f78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8085b9f78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04404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8085b9f786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8085b9f786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22380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562d98ef98_0_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562d98ef98_0_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0220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562d98ef98_0_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562d98ef98_0_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5816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55876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562d98ef98_0_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562d98ef98_0_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43465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562d98ef98_0_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562d98ef98_0_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33559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5" name="Google Shape;5665;g87664a2081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6" name="Google Shape;5666;g87664a2081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8090ae5fda_2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8090ae5fda_2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1071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957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87664a208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87664a208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8085b9f78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8085b9f78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8085b9f786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8085b9f786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8085b9f786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8085b9f786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2023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80cb239799_2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80cb239799_2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87664a2081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87664a2081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-1515884" y="-1719378"/>
            <a:ext cx="3679200" cy="36792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-2175913">
            <a:off x="6501213" y="3908853"/>
            <a:ext cx="1705595" cy="1705595"/>
          </a:xfrm>
          <a:prstGeom prst="blockArc">
            <a:avLst>
              <a:gd name="adj1" fmla="val 13003178"/>
              <a:gd name="adj2" fmla="val 2121832"/>
              <a:gd name="adj3" fmla="val 2502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/>
          <p:nvPr/>
        </p:nvSpPr>
        <p:spPr>
          <a:xfrm>
            <a:off x="1355650" y="744575"/>
            <a:ext cx="6261600" cy="23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Google Shape;13;p2"/>
          <p:cNvSpPr txBox="1"/>
          <p:nvPr/>
        </p:nvSpPr>
        <p:spPr>
          <a:xfrm>
            <a:off x="1355650" y="3396875"/>
            <a:ext cx="4048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080000" y="2834125"/>
            <a:ext cx="6840000" cy="14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" name="Google Shape;15;p2"/>
          <p:cNvSpPr txBox="1">
            <a:spLocks noGrp="1"/>
          </p:cNvSpPr>
          <p:nvPr>
            <p:ph type="title"/>
          </p:nvPr>
        </p:nvSpPr>
        <p:spPr>
          <a:xfrm>
            <a:off x="1441200" y="1455663"/>
            <a:ext cx="6261600" cy="13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2649875" y="3207913"/>
            <a:ext cx="3823800" cy="6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6_1_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/>
          <p:nvPr/>
        </p:nvSpPr>
        <p:spPr>
          <a:xfrm flipH="1">
            <a:off x="7194341" y="2992597"/>
            <a:ext cx="3679200" cy="36792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7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7"/>
          <p:cNvSpPr/>
          <p:nvPr/>
        </p:nvSpPr>
        <p:spPr>
          <a:xfrm rot="10800000" flipH="1">
            <a:off x="5484025" y="1187513"/>
            <a:ext cx="2595000" cy="25005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1027600" y="1255475"/>
            <a:ext cx="4083300" cy="166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"/>
              <a:buNone/>
              <a:defRPr sz="4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subTitle" idx="1"/>
          </p:nvPr>
        </p:nvSpPr>
        <p:spPr>
          <a:xfrm>
            <a:off x="1027600" y="2917775"/>
            <a:ext cx="4083300" cy="7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 idx="2" hasCustomPrompt="1"/>
          </p:nvPr>
        </p:nvSpPr>
        <p:spPr>
          <a:xfrm>
            <a:off x="5484025" y="1593725"/>
            <a:ext cx="2595000" cy="16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8"/>
          <p:cNvSpPr txBox="1"/>
          <p:nvPr/>
        </p:nvSpPr>
        <p:spPr>
          <a:xfrm>
            <a:off x="1094125" y="5414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1"/>
          </p:nvPr>
        </p:nvSpPr>
        <p:spPr>
          <a:xfrm>
            <a:off x="1030775" y="3163475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ubTitle" idx="2"/>
          </p:nvPr>
        </p:nvSpPr>
        <p:spPr>
          <a:xfrm>
            <a:off x="1030775" y="3480875"/>
            <a:ext cx="2253000" cy="6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3"/>
          </p:nvPr>
        </p:nvSpPr>
        <p:spPr>
          <a:xfrm>
            <a:off x="3445500" y="3163475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4"/>
          </p:nvPr>
        </p:nvSpPr>
        <p:spPr>
          <a:xfrm>
            <a:off x="3445500" y="3480875"/>
            <a:ext cx="2253000" cy="6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subTitle" idx="5"/>
          </p:nvPr>
        </p:nvSpPr>
        <p:spPr>
          <a:xfrm>
            <a:off x="5860225" y="3163475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subTitle" idx="6"/>
          </p:nvPr>
        </p:nvSpPr>
        <p:spPr>
          <a:xfrm>
            <a:off x="5860225" y="3480875"/>
            <a:ext cx="2253000" cy="6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8"/>
          <p:cNvSpPr/>
          <p:nvPr/>
        </p:nvSpPr>
        <p:spPr>
          <a:xfrm>
            <a:off x="-879187" y="4312178"/>
            <a:ext cx="1705500" cy="1705500"/>
          </a:xfrm>
          <a:prstGeom prst="blockArc">
            <a:avLst>
              <a:gd name="adj1" fmla="val 16164733"/>
              <a:gd name="adj2" fmla="val 104114"/>
              <a:gd name="adj3" fmla="val 12778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3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1"/>
          </p:nvPr>
        </p:nvSpPr>
        <p:spPr>
          <a:xfrm>
            <a:off x="1030775" y="3671100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subTitle" idx="2"/>
          </p:nvPr>
        </p:nvSpPr>
        <p:spPr>
          <a:xfrm>
            <a:off x="1030775" y="3988500"/>
            <a:ext cx="2253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subTitle" idx="3"/>
          </p:nvPr>
        </p:nvSpPr>
        <p:spPr>
          <a:xfrm>
            <a:off x="3445500" y="3671100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subTitle" idx="4"/>
          </p:nvPr>
        </p:nvSpPr>
        <p:spPr>
          <a:xfrm>
            <a:off x="3445500" y="3988500"/>
            <a:ext cx="2253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subTitle" idx="5"/>
          </p:nvPr>
        </p:nvSpPr>
        <p:spPr>
          <a:xfrm>
            <a:off x="5860225" y="3671100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subTitle" idx="6"/>
          </p:nvPr>
        </p:nvSpPr>
        <p:spPr>
          <a:xfrm>
            <a:off x="5860225" y="3988500"/>
            <a:ext cx="2253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9"/>
          <p:cNvSpPr/>
          <p:nvPr/>
        </p:nvSpPr>
        <p:spPr>
          <a:xfrm>
            <a:off x="8274950" y="3988500"/>
            <a:ext cx="1650900" cy="1650900"/>
          </a:xfrm>
          <a:prstGeom prst="donut">
            <a:avLst>
              <a:gd name="adj" fmla="val 1371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9"/>
          <p:cNvSpPr/>
          <p:nvPr/>
        </p:nvSpPr>
        <p:spPr>
          <a:xfrm>
            <a:off x="-969375" y="1457325"/>
            <a:ext cx="1650900" cy="1650900"/>
          </a:xfrm>
          <a:prstGeom prst="donut">
            <a:avLst>
              <a:gd name="adj" fmla="val 1371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9"/>
          <p:cNvSpPr>
            <a:spLocks noGrp="1"/>
          </p:cNvSpPr>
          <p:nvPr>
            <p:ph type="pic" idx="7"/>
          </p:nvPr>
        </p:nvSpPr>
        <p:spPr>
          <a:xfrm>
            <a:off x="1227924" y="1259400"/>
            <a:ext cx="1856100" cy="23226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19"/>
          <p:cNvSpPr>
            <a:spLocks noGrp="1"/>
          </p:cNvSpPr>
          <p:nvPr>
            <p:ph type="pic" idx="8"/>
          </p:nvPr>
        </p:nvSpPr>
        <p:spPr>
          <a:xfrm>
            <a:off x="3645299" y="1259400"/>
            <a:ext cx="1856100" cy="23226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19"/>
          <p:cNvSpPr>
            <a:spLocks noGrp="1"/>
          </p:cNvSpPr>
          <p:nvPr>
            <p:ph type="pic" idx="9"/>
          </p:nvPr>
        </p:nvSpPr>
        <p:spPr>
          <a:xfrm>
            <a:off x="6060011" y="1259400"/>
            <a:ext cx="1856100" cy="2322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5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 txBox="1"/>
          <p:nvPr/>
        </p:nvSpPr>
        <p:spPr>
          <a:xfrm>
            <a:off x="1094125" y="5414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" name="Google Shape;156;p20"/>
          <p:cNvSpPr txBox="1">
            <a:spLocks noGrp="1"/>
          </p:cNvSpPr>
          <p:nvPr>
            <p:ph type="subTitle" idx="1"/>
          </p:nvPr>
        </p:nvSpPr>
        <p:spPr>
          <a:xfrm>
            <a:off x="713400" y="2471008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subTitle" idx="2"/>
          </p:nvPr>
        </p:nvSpPr>
        <p:spPr>
          <a:xfrm>
            <a:off x="713400" y="2773919"/>
            <a:ext cx="2253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subTitle" idx="3"/>
          </p:nvPr>
        </p:nvSpPr>
        <p:spPr>
          <a:xfrm>
            <a:off x="6177725" y="3656650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subTitle" idx="4"/>
          </p:nvPr>
        </p:nvSpPr>
        <p:spPr>
          <a:xfrm>
            <a:off x="6177725" y="3959562"/>
            <a:ext cx="2253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0"/>
          <p:cNvSpPr txBox="1">
            <a:spLocks noGrp="1"/>
          </p:cNvSpPr>
          <p:nvPr>
            <p:ph type="subTitle" idx="5"/>
          </p:nvPr>
        </p:nvSpPr>
        <p:spPr>
          <a:xfrm>
            <a:off x="6177725" y="2471008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subTitle" idx="6"/>
          </p:nvPr>
        </p:nvSpPr>
        <p:spPr>
          <a:xfrm>
            <a:off x="6177725" y="2773919"/>
            <a:ext cx="2253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subTitle" idx="7"/>
          </p:nvPr>
        </p:nvSpPr>
        <p:spPr>
          <a:xfrm>
            <a:off x="713400" y="1288472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0"/>
          <p:cNvSpPr txBox="1">
            <a:spLocks noGrp="1"/>
          </p:cNvSpPr>
          <p:nvPr>
            <p:ph type="subTitle" idx="8"/>
          </p:nvPr>
        </p:nvSpPr>
        <p:spPr>
          <a:xfrm>
            <a:off x="713400" y="1591384"/>
            <a:ext cx="2253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0"/>
          <p:cNvSpPr txBox="1">
            <a:spLocks noGrp="1"/>
          </p:cNvSpPr>
          <p:nvPr>
            <p:ph type="subTitle" idx="9"/>
          </p:nvPr>
        </p:nvSpPr>
        <p:spPr>
          <a:xfrm>
            <a:off x="713400" y="3656650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subTitle" idx="13"/>
          </p:nvPr>
        </p:nvSpPr>
        <p:spPr>
          <a:xfrm>
            <a:off x="713400" y="3959562"/>
            <a:ext cx="2253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subTitle" idx="14"/>
          </p:nvPr>
        </p:nvSpPr>
        <p:spPr>
          <a:xfrm>
            <a:off x="6177725" y="1288472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subTitle" idx="15"/>
          </p:nvPr>
        </p:nvSpPr>
        <p:spPr>
          <a:xfrm>
            <a:off x="6177725" y="1591384"/>
            <a:ext cx="2253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0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0"/>
          <p:cNvSpPr/>
          <p:nvPr/>
        </p:nvSpPr>
        <p:spPr>
          <a:xfrm>
            <a:off x="8301363" y="4271528"/>
            <a:ext cx="1705500" cy="1705500"/>
          </a:xfrm>
          <a:prstGeom prst="blockArc">
            <a:avLst>
              <a:gd name="adj1" fmla="val 10676778"/>
              <a:gd name="adj2" fmla="val 16322302"/>
              <a:gd name="adj3" fmla="val 1198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0"/>
          <p:cNvSpPr>
            <a:spLocks noGrp="1"/>
          </p:cNvSpPr>
          <p:nvPr>
            <p:ph type="pic" idx="16"/>
          </p:nvPr>
        </p:nvSpPr>
        <p:spPr>
          <a:xfrm>
            <a:off x="3575886" y="1733981"/>
            <a:ext cx="1993500" cy="2414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 1">
  <p:cSld name="CUSTOM_5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 txBox="1"/>
          <p:nvPr/>
        </p:nvSpPr>
        <p:spPr>
          <a:xfrm>
            <a:off x="1094125" y="5414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21"/>
          <p:cNvSpPr txBox="1">
            <a:spLocks noGrp="1"/>
          </p:cNvSpPr>
          <p:nvPr>
            <p:ph type="subTitle" idx="1"/>
          </p:nvPr>
        </p:nvSpPr>
        <p:spPr>
          <a:xfrm>
            <a:off x="1030775" y="3367775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1"/>
          <p:cNvSpPr txBox="1">
            <a:spLocks noGrp="1"/>
          </p:cNvSpPr>
          <p:nvPr>
            <p:ph type="subTitle" idx="2"/>
          </p:nvPr>
        </p:nvSpPr>
        <p:spPr>
          <a:xfrm>
            <a:off x="1030775" y="3685175"/>
            <a:ext cx="2253000" cy="9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1"/>
          <p:cNvSpPr txBox="1">
            <a:spLocks noGrp="1"/>
          </p:cNvSpPr>
          <p:nvPr>
            <p:ph type="subTitle" idx="3"/>
          </p:nvPr>
        </p:nvSpPr>
        <p:spPr>
          <a:xfrm>
            <a:off x="3445500" y="3367775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subTitle" idx="4"/>
          </p:nvPr>
        </p:nvSpPr>
        <p:spPr>
          <a:xfrm>
            <a:off x="3445500" y="3685175"/>
            <a:ext cx="2253000" cy="9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1"/>
          <p:cNvSpPr txBox="1">
            <a:spLocks noGrp="1"/>
          </p:cNvSpPr>
          <p:nvPr>
            <p:ph type="subTitle" idx="5"/>
          </p:nvPr>
        </p:nvSpPr>
        <p:spPr>
          <a:xfrm>
            <a:off x="5860225" y="3367775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subTitle" idx="6"/>
          </p:nvPr>
        </p:nvSpPr>
        <p:spPr>
          <a:xfrm>
            <a:off x="5860225" y="3685175"/>
            <a:ext cx="2253000" cy="9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1"/>
          <p:cNvSpPr txBox="1">
            <a:spLocks noGrp="1"/>
          </p:cNvSpPr>
          <p:nvPr>
            <p:ph type="subTitle" idx="7"/>
          </p:nvPr>
        </p:nvSpPr>
        <p:spPr>
          <a:xfrm>
            <a:off x="1030775" y="1819975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1"/>
          <p:cNvSpPr txBox="1">
            <a:spLocks noGrp="1"/>
          </p:cNvSpPr>
          <p:nvPr>
            <p:ph type="subTitle" idx="8"/>
          </p:nvPr>
        </p:nvSpPr>
        <p:spPr>
          <a:xfrm>
            <a:off x="1030775" y="2137375"/>
            <a:ext cx="2253000" cy="9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1"/>
          <p:cNvSpPr txBox="1">
            <a:spLocks noGrp="1"/>
          </p:cNvSpPr>
          <p:nvPr>
            <p:ph type="subTitle" idx="9"/>
          </p:nvPr>
        </p:nvSpPr>
        <p:spPr>
          <a:xfrm>
            <a:off x="3445500" y="1819975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subTitle" idx="13"/>
          </p:nvPr>
        </p:nvSpPr>
        <p:spPr>
          <a:xfrm>
            <a:off x="3445500" y="2137375"/>
            <a:ext cx="2253000" cy="9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1"/>
          <p:cNvSpPr txBox="1">
            <a:spLocks noGrp="1"/>
          </p:cNvSpPr>
          <p:nvPr>
            <p:ph type="subTitle" idx="14"/>
          </p:nvPr>
        </p:nvSpPr>
        <p:spPr>
          <a:xfrm>
            <a:off x="5860225" y="1819975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1"/>
          <p:cNvSpPr txBox="1">
            <a:spLocks noGrp="1"/>
          </p:cNvSpPr>
          <p:nvPr>
            <p:ph type="subTitle" idx="15"/>
          </p:nvPr>
        </p:nvSpPr>
        <p:spPr>
          <a:xfrm>
            <a:off x="5860225" y="2137375"/>
            <a:ext cx="2253000" cy="9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1"/>
          <p:cNvSpPr/>
          <p:nvPr/>
        </p:nvSpPr>
        <p:spPr>
          <a:xfrm>
            <a:off x="8301363" y="4271528"/>
            <a:ext cx="1705500" cy="1705500"/>
          </a:xfrm>
          <a:prstGeom prst="blockArc">
            <a:avLst>
              <a:gd name="adj1" fmla="val 10676778"/>
              <a:gd name="adj2" fmla="val 16322302"/>
              <a:gd name="adj3" fmla="val 1198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2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/>
          <p:nvPr/>
        </p:nvSpPr>
        <p:spPr>
          <a:xfrm>
            <a:off x="133325" y="-965625"/>
            <a:ext cx="1360800" cy="1360800"/>
          </a:xfrm>
          <a:prstGeom prst="donut">
            <a:avLst>
              <a:gd name="adj" fmla="val 1508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3"/>
          <p:cNvSpPr/>
          <p:nvPr/>
        </p:nvSpPr>
        <p:spPr>
          <a:xfrm>
            <a:off x="-812125" y="2432975"/>
            <a:ext cx="1360800" cy="1360800"/>
          </a:xfrm>
          <a:prstGeom prst="donut">
            <a:avLst>
              <a:gd name="adj" fmla="val 1508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3"/>
          <p:cNvSpPr/>
          <p:nvPr/>
        </p:nvSpPr>
        <p:spPr>
          <a:xfrm>
            <a:off x="5328125" y="4700000"/>
            <a:ext cx="1360800" cy="1360800"/>
          </a:xfrm>
          <a:prstGeom prst="donut">
            <a:avLst>
              <a:gd name="adj" fmla="val 1391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3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3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p23"/>
          <p:cNvSpPr/>
          <p:nvPr/>
        </p:nvSpPr>
        <p:spPr>
          <a:xfrm rot="-2700000">
            <a:off x="8681313" y="4641162"/>
            <a:ext cx="1008476" cy="1008476"/>
          </a:xfrm>
          <a:prstGeom prst="blockArc">
            <a:avLst>
              <a:gd name="adj1" fmla="val 13339976"/>
              <a:gd name="adj2" fmla="val 19973339"/>
              <a:gd name="adj3" fmla="val 27944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3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3"/>
          <p:cNvSpPr txBox="1">
            <a:spLocks noGrp="1"/>
          </p:cNvSpPr>
          <p:nvPr>
            <p:ph type="subTitle" idx="1"/>
          </p:nvPr>
        </p:nvSpPr>
        <p:spPr>
          <a:xfrm>
            <a:off x="713400" y="3163475"/>
            <a:ext cx="17418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11" name="Google Shape;211;p23"/>
          <p:cNvSpPr txBox="1">
            <a:spLocks noGrp="1"/>
          </p:cNvSpPr>
          <p:nvPr>
            <p:ph type="subTitle" idx="2"/>
          </p:nvPr>
        </p:nvSpPr>
        <p:spPr>
          <a:xfrm>
            <a:off x="713400" y="3480875"/>
            <a:ext cx="17418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3"/>
          <p:cNvSpPr txBox="1">
            <a:spLocks noGrp="1"/>
          </p:cNvSpPr>
          <p:nvPr>
            <p:ph type="subTitle" idx="3"/>
          </p:nvPr>
        </p:nvSpPr>
        <p:spPr>
          <a:xfrm>
            <a:off x="2705241" y="1658900"/>
            <a:ext cx="17418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3"/>
          <p:cNvSpPr txBox="1">
            <a:spLocks noGrp="1"/>
          </p:cNvSpPr>
          <p:nvPr>
            <p:ph type="subTitle" idx="4"/>
          </p:nvPr>
        </p:nvSpPr>
        <p:spPr>
          <a:xfrm>
            <a:off x="2705241" y="1976300"/>
            <a:ext cx="17418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subTitle" idx="5"/>
          </p:nvPr>
        </p:nvSpPr>
        <p:spPr>
          <a:xfrm>
            <a:off x="4697083" y="3163475"/>
            <a:ext cx="17418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subTitle" idx="6"/>
          </p:nvPr>
        </p:nvSpPr>
        <p:spPr>
          <a:xfrm>
            <a:off x="4697083" y="3480875"/>
            <a:ext cx="17418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3"/>
          <p:cNvSpPr txBox="1">
            <a:spLocks noGrp="1"/>
          </p:cNvSpPr>
          <p:nvPr>
            <p:ph type="subTitle" idx="7"/>
          </p:nvPr>
        </p:nvSpPr>
        <p:spPr>
          <a:xfrm>
            <a:off x="6688924" y="1658900"/>
            <a:ext cx="17418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3"/>
          <p:cNvSpPr txBox="1">
            <a:spLocks noGrp="1"/>
          </p:cNvSpPr>
          <p:nvPr>
            <p:ph type="subTitle" idx="8"/>
          </p:nvPr>
        </p:nvSpPr>
        <p:spPr>
          <a:xfrm>
            <a:off x="6688924" y="1976300"/>
            <a:ext cx="17418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_2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>
            <a:spLocks noGrp="1"/>
          </p:cNvSpPr>
          <p:nvPr>
            <p:ph type="pic" idx="2"/>
          </p:nvPr>
        </p:nvSpPr>
        <p:spPr>
          <a:xfrm>
            <a:off x="716972" y="1220700"/>
            <a:ext cx="2761500" cy="33834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24"/>
          <p:cNvSpPr/>
          <p:nvPr/>
        </p:nvSpPr>
        <p:spPr>
          <a:xfrm>
            <a:off x="133325" y="-965625"/>
            <a:ext cx="1360800" cy="1360800"/>
          </a:xfrm>
          <a:prstGeom prst="donut">
            <a:avLst>
              <a:gd name="adj" fmla="val 1508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4"/>
          <p:cNvSpPr/>
          <p:nvPr/>
        </p:nvSpPr>
        <p:spPr>
          <a:xfrm>
            <a:off x="-812125" y="2432975"/>
            <a:ext cx="1360800" cy="1360800"/>
          </a:xfrm>
          <a:prstGeom prst="donut">
            <a:avLst>
              <a:gd name="adj" fmla="val 1508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4"/>
          <p:cNvSpPr/>
          <p:nvPr/>
        </p:nvSpPr>
        <p:spPr>
          <a:xfrm>
            <a:off x="5328125" y="4700000"/>
            <a:ext cx="1360800" cy="1360800"/>
          </a:xfrm>
          <a:prstGeom prst="donut">
            <a:avLst>
              <a:gd name="adj" fmla="val 1391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4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4"/>
          <p:cNvSpPr/>
          <p:nvPr/>
        </p:nvSpPr>
        <p:spPr>
          <a:xfrm rot="-2700000">
            <a:off x="8681313" y="4641162"/>
            <a:ext cx="1008476" cy="1008476"/>
          </a:xfrm>
          <a:prstGeom prst="blockArc">
            <a:avLst>
              <a:gd name="adj1" fmla="val 13339976"/>
              <a:gd name="adj2" fmla="val 19973339"/>
              <a:gd name="adj3" fmla="val 27944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4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4"/>
          <p:cNvSpPr txBox="1">
            <a:spLocks noGrp="1"/>
          </p:cNvSpPr>
          <p:nvPr>
            <p:ph type="subTitle" idx="1"/>
          </p:nvPr>
        </p:nvSpPr>
        <p:spPr>
          <a:xfrm>
            <a:off x="3873775" y="1581600"/>
            <a:ext cx="17649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27" name="Google Shape;227;p24"/>
          <p:cNvSpPr txBox="1">
            <a:spLocks noGrp="1"/>
          </p:cNvSpPr>
          <p:nvPr>
            <p:ph type="subTitle" idx="3"/>
          </p:nvPr>
        </p:nvSpPr>
        <p:spPr>
          <a:xfrm>
            <a:off x="3873775" y="1889541"/>
            <a:ext cx="1764900" cy="8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4"/>
          <p:cNvSpPr txBox="1">
            <a:spLocks noGrp="1"/>
          </p:cNvSpPr>
          <p:nvPr>
            <p:ph type="subTitle" idx="4"/>
          </p:nvPr>
        </p:nvSpPr>
        <p:spPr>
          <a:xfrm>
            <a:off x="6665824" y="1581600"/>
            <a:ext cx="17649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ubTitle" idx="5"/>
          </p:nvPr>
        </p:nvSpPr>
        <p:spPr>
          <a:xfrm>
            <a:off x="6665824" y="1889541"/>
            <a:ext cx="1764900" cy="8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4"/>
          <p:cNvSpPr txBox="1">
            <a:spLocks noGrp="1"/>
          </p:cNvSpPr>
          <p:nvPr>
            <p:ph type="subTitle" idx="6"/>
          </p:nvPr>
        </p:nvSpPr>
        <p:spPr>
          <a:xfrm>
            <a:off x="3873775" y="3106281"/>
            <a:ext cx="17649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4"/>
          <p:cNvSpPr txBox="1">
            <a:spLocks noGrp="1"/>
          </p:cNvSpPr>
          <p:nvPr>
            <p:ph type="subTitle" idx="7"/>
          </p:nvPr>
        </p:nvSpPr>
        <p:spPr>
          <a:xfrm>
            <a:off x="3873775" y="3414222"/>
            <a:ext cx="1764900" cy="8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4"/>
          <p:cNvSpPr txBox="1">
            <a:spLocks noGrp="1"/>
          </p:cNvSpPr>
          <p:nvPr>
            <p:ph type="subTitle" idx="8"/>
          </p:nvPr>
        </p:nvSpPr>
        <p:spPr>
          <a:xfrm>
            <a:off x="6665824" y="3106281"/>
            <a:ext cx="17649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4"/>
          <p:cNvSpPr txBox="1">
            <a:spLocks noGrp="1"/>
          </p:cNvSpPr>
          <p:nvPr>
            <p:ph type="subTitle" idx="9"/>
          </p:nvPr>
        </p:nvSpPr>
        <p:spPr>
          <a:xfrm>
            <a:off x="6665824" y="3414222"/>
            <a:ext cx="1764900" cy="8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4"/>
          <p:cNvSpPr txBox="1">
            <a:spLocks noGrp="1"/>
          </p:cNvSpPr>
          <p:nvPr>
            <p:ph type="title" idx="13" hasCustomPrompt="1"/>
          </p:nvPr>
        </p:nvSpPr>
        <p:spPr>
          <a:xfrm>
            <a:off x="3102400" y="1916474"/>
            <a:ext cx="658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35" name="Google Shape;235;p24"/>
          <p:cNvSpPr txBox="1">
            <a:spLocks noGrp="1"/>
          </p:cNvSpPr>
          <p:nvPr>
            <p:ph type="title" idx="14" hasCustomPrompt="1"/>
          </p:nvPr>
        </p:nvSpPr>
        <p:spPr>
          <a:xfrm>
            <a:off x="5895200" y="1916474"/>
            <a:ext cx="658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36" name="Google Shape;236;p24"/>
          <p:cNvSpPr txBox="1">
            <a:spLocks noGrp="1"/>
          </p:cNvSpPr>
          <p:nvPr>
            <p:ph type="title" idx="15" hasCustomPrompt="1"/>
          </p:nvPr>
        </p:nvSpPr>
        <p:spPr>
          <a:xfrm>
            <a:off x="3102400" y="3441155"/>
            <a:ext cx="658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37" name="Google Shape;237;p24"/>
          <p:cNvSpPr txBox="1">
            <a:spLocks noGrp="1"/>
          </p:cNvSpPr>
          <p:nvPr>
            <p:ph type="title" idx="16" hasCustomPrompt="1"/>
          </p:nvPr>
        </p:nvSpPr>
        <p:spPr>
          <a:xfrm>
            <a:off x="5895200" y="3441155"/>
            <a:ext cx="658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2_1_1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"/>
          <p:cNvSpPr/>
          <p:nvPr/>
        </p:nvSpPr>
        <p:spPr>
          <a:xfrm>
            <a:off x="0" y="0"/>
            <a:ext cx="50007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5"/>
          <p:cNvSpPr/>
          <p:nvPr/>
        </p:nvSpPr>
        <p:spPr>
          <a:xfrm rot="10800000">
            <a:off x="879600" y="598800"/>
            <a:ext cx="3241500" cy="3945900"/>
          </a:xfrm>
          <a:prstGeom prst="round1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title"/>
          </p:nvPr>
        </p:nvSpPr>
        <p:spPr>
          <a:xfrm>
            <a:off x="943050" y="2017650"/>
            <a:ext cx="31146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1"/>
          </p:nvPr>
        </p:nvSpPr>
        <p:spPr>
          <a:xfrm>
            <a:off x="5703725" y="555674"/>
            <a:ext cx="27270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43" name="Google Shape;243;p25"/>
          <p:cNvSpPr txBox="1">
            <a:spLocks noGrp="1"/>
          </p:cNvSpPr>
          <p:nvPr>
            <p:ph type="subTitle" idx="2"/>
          </p:nvPr>
        </p:nvSpPr>
        <p:spPr>
          <a:xfrm>
            <a:off x="5703725" y="863615"/>
            <a:ext cx="2727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5"/>
          <p:cNvSpPr txBox="1">
            <a:spLocks noGrp="1"/>
          </p:cNvSpPr>
          <p:nvPr>
            <p:ph type="subTitle" idx="3"/>
          </p:nvPr>
        </p:nvSpPr>
        <p:spPr>
          <a:xfrm>
            <a:off x="5703725" y="2624613"/>
            <a:ext cx="27270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5"/>
          <p:cNvSpPr txBox="1">
            <a:spLocks noGrp="1"/>
          </p:cNvSpPr>
          <p:nvPr>
            <p:ph type="subTitle" idx="4"/>
          </p:nvPr>
        </p:nvSpPr>
        <p:spPr>
          <a:xfrm>
            <a:off x="5703725" y="2932554"/>
            <a:ext cx="2727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subTitle" idx="5"/>
          </p:nvPr>
        </p:nvSpPr>
        <p:spPr>
          <a:xfrm>
            <a:off x="5703725" y="1591783"/>
            <a:ext cx="27270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5"/>
          <p:cNvSpPr txBox="1">
            <a:spLocks noGrp="1"/>
          </p:cNvSpPr>
          <p:nvPr>
            <p:ph type="subTitle" idx="6"/>
          </p:nvPr>
        </p:nvSpPr>
        <p:spPr>
          <a:xfrm>
            <a:off x="5703725" y="1899724"/>
            <a:ext cx="2727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5"/>
          <p:cNvSpPr txBox="1">
            <a:spLocks noGrp="1"/>
          </p:cNvSpPr>
          <p:nvPr>
            <p:ph type="subTitle" idx="7"/>
          </p:nvPr>
        </p:nvSpPr>
        <p:spPr>
          <a:xfrm>
            <a:off x="5703725" y="3656804"/>
            <a:ext cx="27270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5"/>
          <p:cNvSpPr txBox="1">
            <a:spLocks noGrp="1"/>
          </p:cNvSpPr>
          <p:nvPr>
            <p:ph type="subTitle" idx="8"/>
          </p:nvPr>
        </p:nvSpPr>
        <p:spPr>
          <a:xfrm>
            <a:off x="5703725" y="3964745"/>
            <a:ext cx="2727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14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6"/>
          <p:cNvSpPr/>
          <p:nvPr/>
        </p:nvSpPr>
        <p:spPr>
          <a:xfrm>
            <a:off x="-722925" y="-301975"/>
            <a:ext cx="2124600" cy="2124600"/>
          </a:xfrm>
          <a:prstGeom prst="donut">
            <a:avLst>
              <a:gd name="adj" fmla="val 1092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6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6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6"/>
          <p:cNvSpPr txBox="1">
            <a:spLocks noGrp="1"/>
          </p:cNvSpPr>
          <p:nvPr>
            <p:ph type="subTitle" idx="1"/>
          </p:nvPr>
        </p:nvSpPr>
        <p:spPr>
          <a:xfrm>
            <a:off x="2336925" y="1429025"/>
            <a:ext cx="1902000" cy="3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55" name="Google Shape;255;p26"/>
          <p:cNvSpPr txBox="1">
            <a:spLocks noGrp="1"/>
          </p:cNvSpPr>
          <p:nvPr>
            <p:ph type="subTitle" idx="2"/>
          </p:nvPr>
        </p:nvSpPr>
        <p:spPr>
          <a:xfrm>
            <a:off x="2336925" y="1736966"/>
            <a:ext cx="1902000" cy="83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6"/>
          <p:cNvSpPr txBox="1">
            <a:spLocks noGrp="1"/>
          </p:cNvSpPr>
          <p:nvPr>
            <p:ph type="subTitle" idx="3"/>
          </p:nvPr>
        </p:nvSpPr>
        <p:spPr>
          <a:xfrm>
            <a:off x="6287307" y="1429025"/>
            <a:ext cx="19020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6"/>
          <p:cNvSpPr txBox="1">
            <a:spLocks noGrp="1"/>
          </p:cNvSpPr>
          <p:nvPr>
            <p:ph type="subTitle" idx="4"/>
          </p:nvPr>
        </p:nvSpPr>
        <p:spPr>
          <a:xfrm>
            <a:off x="6287307" y="1736966"/>
            <a:ext cx="1902000" cy="83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26"/>
          <p:cNvSpPr txBox="1">
            <a:spLocks noGrp="1"/>
          </p:cNvSpPr>
          <p:nvPr>
            <p:ph type="subTitle" idx="5"/>
          </p:nvPr>
        </p:nvSpPr>
        <p:spPr>
          <a:xfrm>
            <a:off x="2336925" y="3260259"/>
            <a:ext cx="1902000" cy="3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6"/>
          <p:cNvSpPr txBox="1">
            <a:spLocks noGrp="1"/>
          </p:cNvSpPr>
          <p:nvPr>
            <p:ph type="subTitle" idx="6"/>
          </p:nvPr>
        </p:nvSpPr>
        <p:spPr>
          <a:xfrm>
            <a:off x="2336925" y="3568200"/>
            <a:ext cx="1902000" cy="83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6"/>
          <p:cNvSpPr txBox="1">
            <a:spLocks noGrp="1"/>
          </p:cNvSpPr>
          <p:nvPr>
            <p:ph type="subTitle" idx="7"/>
          </p:nvPr>
        </p:nvSpPr>
        <p:spPr>
          <a:xfrm>
            <a:off x="6287307" y="3260259"/>
            <a:ext cx="1902000" cy="3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6"/>
          <p:cNvSpPr txBox="1">
            <a:spLocks noGrp="1"/>
          </p:cNvSpPr>
          <p:nvPr>
            <p:ph type="subTitle" idx="8"/>
          </p:nvPr>
        </p:nvSpPr>
        <p:spPr>
          <a:xfrm>
            <a:off x="6287307" y="3568200"/>
            <a:ext cx="1902000" cy="83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_1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8"/>
          <p:cNvSpPr/>
          <p:nvPr/>
        </p:nvSpPr>
        <p:spPr>
          <a:xfrm>
            <a:off x="6136100" y="-540900"/>
            <a:ext cx="2626200" cy="2626200"/>
          </a:xfrm>
          <a:prstGeom prst="donut">
            <a:avLst>
              <a:gd name="adj" fmla="val 1261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8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8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p28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8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p28"/>
          <p:cNvSpPr txBox="1">
            <a:spLocks noGrp="1"/>
          </p:cNvSpPr>
          <p:nvPr>
            <p:ph type="title" idx="2" hasCustomPrompt="1"/>
          </p:nvPr>
        </p:nvSpPr>
        <p:spPr>
          <a:xfrm>
            <a:off x="1372600" y="1316475"/>
            <a:ext cx="27129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5" name="Google Shape;285;p28"/>
          <p:cNvSpPr txBox="1">
            <a:spLocks noGrp="1"/>
          </p:cNvSpPr>
          <p:nvPr>
            <p:ph type="subTitle" idx="1"/>
          </p:nvPr>
        </p:nvSpPr>
        <p:spPr>
          <a:xfrm>
            <a:off x="1372600" y="1977924"/>
            <a:ext cx="2712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6" name="Google Shape;286;p28"/>
          <p:cNvSpPr txBox="1">
            <a:spLocks noGrp="1"/>
          </p:cNvSpPr>
          <p:nvPr>
            <p:ph type="title" idx="3" hasCustomPrompt="1"/>
          </p:nvPr>
        </p:nvSpPr>
        <p:spPr>
          <a:xfrm>
            <a:off x="3215550" y="3136725"/>
            <a:ext cx="27129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7" name="Google Shape;287;p28"/>
          <p:cNvSpPr txBox="1">
            <a:spLocks noGrp="1"/>
          </p:cNvSpPr>
          <p:nvPr>
            <p:ph type="subTitle" idx="4"/>
          </p:nvPr>
        </p:nvSpPr>
        <p:spPr>
          <a:xfrm>
            <a:off x="3215550" y="3804375"/>
            <a:ext cx="2712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8" name="Google Shape;288;p28"/>
          <p:cNvSpPr txBox="1">
            <a:spLocks noGrp="1"/>
          </p:cNvSpPr>
          <p:nvPr>
            <p:ph type="title" idx="5" hasCustomPrompt="1"/>
          </p:nvPr>
        </p:nvSpPr>
        <p:spPr>
          <a:xfrm>
            <a:off x="5058500" y="1316475"/>
            <a:ext cx="27129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9" name="Google Shape;289;p28"/>
          <p:cNvSpPr txBox="1">
            <a:spLocks noGrp="1"/>
          </p:cNvSpPr>
          <p:nvPr>
            <p:ph type="subTitle" idx="6"/>
          </p:nvPr>
        </p:nvSpPr>
        <p:spPr>
          <a:xfrm>
            <a:off x="5058500" y="1977924"/>
            <a:ext cx="2712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90" name="Google Shape;290;p28"/>
          <p:cNvSpPr/>
          <p:nvPr/>
        </p:nvSpPr>
        <p:spPr>
          <a:xfrm>
            <a:off x="-1228200" y="1259325"/>
            <a:ext cx="1953000" cy="1953000"/>
          </a:xfrm>
          <a:prstGeom prst="donut">
            <a:avLst>
              <a:gd name="adj" fmla="val 1415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/>
          <p:cNvSpPr/>
          <p:nvPr/>
        </p:nvSpPr>
        <p:spPr>
          <a:xfrm rot="-5400000">
            <a:off x="7038976" y="2846275"/>
            <a:ext cx="4041300" cy="4041300"/>
          </a:xfrm>
          <a:prstGeom prst="blockArc">
            <a:avLst>
              <a:gd name="adj1" fmla="val 15572732"/>
              <a:gd name="adj2" fmla="val 250761"/>
              <a:gd name="adj3" fmla="val 841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/>
          <p:cNvSpPr/>
          <p:nvPr/>
        </p:nvSpPr>
        <p:spPr>
          <a:xfrm>
            <a:off x="1284775" y="3758625"/>
            <a:ext cx="2753100" cy="2753100"/>
          </a:xfrm>
          <a:prstGeom prst="donut">
            <a:avLst>
              <a:gd name="adj" fmla="val 1108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1709009" y="2992597"/>
            <a:ext cx="3679200" cy="36792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rot="9899997">
            <a:off x="7214620" y="-688760"/>
            <a:ext cx="2387761" cy="2387761"/>
          </a:xfrm>
          <a:prstGeom prst="blockArc">
            <a:avLst>
              <a:gd name="adj1" fmla="val 17023199"/>
              <a:gd name="adj2" fmla="val 920811"/>
              <a:gd name="adj3" fmla="val 9035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/>
          <p:nvPr/>
        </p:nvSpPr>
        <p:spPr>
          <a:xfrm>
            <a:off x="4576375" y="2150850"/>
            <a:ext cx="3363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576375" y="1388825"/>
            <a:ext cx="3363300" cy="130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"/>
              <a:buNone/>
              <a:defRPr sz="4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4576375" y="2710825"/>
            <a:ext cx="3363300" cy="7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 rot="10800000">
            <a:off x="1056100" y="1337250"/>
            <a:ext cx="2595000" cy="25005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2" hasCustomPrompt="1"/>
          </p:nvPr>
        </p:nvSpPr>
        <p:spPr>
          <a:xfrm>
            <a:off x="1056100" y="1739050"/>
            <a:ext cx="2595000" cy="16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1_1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9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9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29"/>
          <p:cNvSpPr txBox="1"/>
          <p:nvPr/>
        </p:nvSpPr>
        <p:spPr>
          <a:xfrm>
            <a:off x="1094125" y="5414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7" name="Google Shape;297;p29"/>
          <p:cNvSpPr txBox="1">
            <a:spLocks noGrp="1"/>
          </p:cNvSpPr>
          <p:nvPr>
            <p:ph type="title" idx="2" hasCustomPrompt="1"/>
          </p:nvPr>
        </p:nvSpPr>
        <p:spPr>
          <a:xfrm>
            <a:off x="941300" y="2941400"/>
            <a:ext cx="2125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298" name="Google Shape;298;p29"/>
          <p:cNvSpPr txBox="1">
            <a:spLocks noGrp="1"/>
          </p:cNvSpPr>
          <p:nvPr>
            <p:ph type="title" idx="3" hasCustomPrompt="1"/>
          </p:nvPr>
        </p:nvSpPr>
        <p:spPr>
          <a:xfrm>
            <a:off x="3509125" y="2941400"/>
            <a:ext cx="2125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299" name="Google Shape;299;p29"/>
          <p:cNvSpPr txBox="1">
            <a:spLocks noGrp="1"/>
          </p:cNvSpPr>
          <p:nvPr>
            <p:ph type="title" idx="4"/>
          </p:nvPr>
        </p:nvSpPr>
        <p:spPr>
          <a:xfrm>
            <a:off x="941311" y="3643620"/>
            <a:ext cx="21258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1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0" name="Google Shape;300;p29"/>
          <p:cNvSpPr txBox="1">
            <a:spLocks noGrp="1"/>
          </p:cNvSpPr>
          <p:nvPr>
            <p:ph type="subTitle" idx="1"/>
          </p:nvPr>
        </p:nvSpPr>
        <p:spPr>
          <a:xfrm>
            <a:off x="941311" y="3988501"/>
            <a:ext cx="21258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9"/>
          <p:cNvSpPr txBox="1">
            <a:spLocks noGrp="1"/>
          </p:cNvSpPr>
          <p:nvPr>
            <p:ph type="title" idx="5"/>
          </p:nvPr>
        </p:nvSpPr>
        <p:spPr>
          <a:xfrm>
            <a:off x="3509125" y="3643621"/>
            <a:ext cx="21258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1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2" name="Google Shape;302;p29"/>
          <p:cNvSpPr txBox="1">
            <a:spLocks noGrp="1"/>
          </p:cNvSpPr>
          <p:nvPr>
            <p:ph type="subTitle" idx="6"/>
          </p:nvPr>
        </p:nvSpPr>
        <p:spPr>
          <a:xfrm>
            <a:off x="3509125" y="3988503"/>
            <a:ext cx="21258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29"/>
          <p:cNvSpPr txBox="1">
            <a:spLocks noGrp="1"/>
          </p:cNvSpPr>
          <p:nvPr>
            <p:ph type="title" idx="7" hasCustomPrompt="1"/>
          </p:nvPr>
        </p:nvSpPr>
        <p:spPr>
          <a:xfrm>
            <a:off x="6077025" y="2941400"/>
            <a:ext cx="2125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 idx="8"/>
          </p:nvPr>
        </p:nvSpPr>
        <p:spPr>
          <a:xfrm>
            <a:off x="6077025" y="3643621"/>
            <a:ext cx="21258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1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2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5" name="Google Shape;305;p29"/>
          <p:cNvSpPr txBox="1">
            <a:spLocks noGrp="1"/>
          </p:cNvSpPr>
          <p:nvPr>
            <p:ph type="subTitle" idx="9"/>
          </p:nvPr>
        </p:nvSpPr>
        <p:spPr>
          <a:xfrm>
            <a:off x="6077025" y="3988503"/>
            <a:ext cx="21258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9"/>
          <p:cNvSpPr/>
          <p:nvPr/>
        </p:nvSpPr>
        <p:spPr>
          <a:xfrm>
            <a:off x="7913650" y="-434575"/>
            <a:ext cx="2125800" cy="2125800"/>
          </a:xfrm>
          <a:prstGeom prst="donut">
            <a:avLst>
              <a:gd name="adj" fmla="val 130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9"/>
          <p:cNvSpPr/>
          <p:nvPr/>
        </p:nvSpPr>
        <p:spPr>
          <a:xfrm>
            <a:off x="-559825" y="4604100"/>
            <a:ext cx="2125800" cy="2125800"/>
          </a:xfrm>
          <a:prstGeom prst="donut">
            <a:avLst>
              <a:gd name="adj" fmla="val 130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_1">
    <p:bg>
      <p:bgPr>
        <a:solidFill>
          <a:schemeClr val="accent2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0"/>
          <p:cNvSpPr/>
          <p:nvPr/>
        </p:nvSpPr>
        <p:spPr>
          <a:xfrm rot="-6299986">
            <a:off x="7656229" y="3062123"/>
            <a:ext cx="3353359" cy="3679155"/>
          </a:xfrm>
          <a:prstGeom prst="blockArc">
            <a:avLst>
              <a:gd name="adj1" fmla="val 16550563"/>
              <a:gd name="adj2" fmla="val 608065"/>
              <a:gd name="adj3" fmla="val 823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0"/>
          <p:cNvSpPr/>
          <p:nvPr/>
        </p:nvSpPr>
        <p:spPr>
          <a:xfrm rot="8596392">
            <a:off x="-759489" y="-901893"/>
            <a:ext cx="1705685" cy="1705685"/>
          </a:xfrm>
          <a:prstGeom prst="blockArc">
            <a:avLst>
              <a:gd name="adj1" fmla="val 13159347"/>
              <a:gd name="adj2" fmla="val 19114359"/>
              <a:gd name="adj3" fmla="val 2148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0"/>
          <p:cNvSpPr/>
          <p:nvPr/>
        </p:nvSpPr>
        <p:spPr>
          <a:xfrm rot="10800000">
            <a:off x="516000" y="399750"/>
            <a:ext cx="8112000" cy="4344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0"/>
          <p:cNvSpPr txBox="1"/>
          <p:nvPr/>
        </p:nvSpPr>
        <p:spPr>
          <a:xfrm>
            <a:off x="1094125" y="1417550"/>
            <a:ext cx="6818100" cy="21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3" name="Google Shape;313;p30"/>
          <p:cNvSpPr txBox="1"/>
          <p:nvPr/>
        </p:nvSpPr>
        <p:spPr>
          <a:xfrm>
            <a:off x="5261025" y="3460725"/>
            <a:ext cx="2651100" cy="9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FFC8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" name="Google Shape;314;p30"/>
          <p:cNvSpPr txBox="1">
            <a:spLocks noGrp="1"/>
          </p:cNvSpPr>
          <p:nvPr>
            <p:ph type="title"/>
          </p:nvPr>
        </p:nvSpPr>
        <p:spPr>
          <a:xfrm>
            <a:off x="1094125" y="1417550"/>
            <a:ext cx="6678300" cy="19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30"/>
          <p:cNvSpPr txBox="1">
            <a:spLocks noGrp="1"/>
          </p:cNvSpPr>
          <p:nvPr>
            <p:ph type="subTitle" idx="1"/>
          </p:nvPr>
        </p:nvSpPr>
        <p:spPr>
          <a:xfrm>
            <a:off x="1094125" y="3504250"/>
            <a:ext cx="66351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3_1_1">
    <p:bg>
      <p:bgPr>
        <a:solidFill>
          <a:schemeClr val="lt1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1"/>
          <p:cNvSpPr/>
          <p:nvPr/>
        </p:nvSpPr>
        <p:spPr>
          <a:xfrm>
            <a:off x="5389400" y="487425"/>
            <a:ext cx="1367700" cy="1367700"/>
          </a:xfrm>
          <a:prstGeom prst="donut">
            <a:avLst>
              <a:gd name="adj" fmla="val 1590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1"/>
          <p:cNvSpPr txBox="1"/>
          <p:nvPr/>
        </p:nvSpPr>
        <p:spPr>
          <a:xfrm>
            <a:off x="1094125" y="1417550"/>
            <a:ext cx="6818100" cy="21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9" name="Google Shape;319;p31"/>
          <p:cNvSpPr txBox="1"/>
          <p:nvPr/>
        </p:nvSpPr>
        <p:spPr>
          <a:xfrm>
            <a:off x="5261025" y="3460725"/>
            <a:ext cx="2651100" cy="9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FFC8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" name="Google Shape;320;p31"/>
          <p:cNvSpPr txBox="1">
            <a:spLocks noGrp="1"/>
          </p:cNvSpPr>
          <p:nvPr>
            <p:ph type="title"/>
          </p:nvPr>
        </p:nvSpPr>
        <p:spPr>
          <a:xfrm>
            <a:off x="1693350" y="1535375"/>
            <a:ext cx="5757300" cy="19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31"/>
          <p:cNvSpPr txBox="1">
            <a:spLocks noGrp="1"/>
          </p:cNvSpPr>
          <p:nvPr>
            <p:ph type="subTitle" idx="1"/>
          </p:nvPr>
        </p:nvSpPr>
        <p:spPr>
          <a:xfrm>
            <a:off x="2550600" y="4105500"/>
            <a:ext cx="40428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31"/>
          <p:cNvSpPr/>
          <p:nvPr/>
        </p:nvSpPr>
        <p:spPr>
          <a:xfrm flipH="1">
            <a:off x="7019801" y="2835150"/>
            <a:ext cx="3911700" cy="3911700"/>
          </a:xfrm>
          <a:prstGeom prst="blockArc">
            <a:avLst>
              <a:gd name="adj1" fmla="val 15764927"/>
              <a:gd name="adj2" fmla="val 943522"/>
              <a:gd name="adj3" fmla="val 786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1"/>
          <p:cNvSpPr/>
          <p:nvPr/>
        </p:nvSpPr>
        <p:spPr>
          <a:xfrm>
            <a:off x="463225" y="4450100"/>
            <a:ext cx="1367700" cy="1367700"/>
          </a:xfrm>
          <a:prstGeom prst="donut">
            <a:avLst>
              <a:gd name="adj" fmla="val 1590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9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/>
          <p:nvPr/>
        </p:nvSpPr>
        <p:spPr>
          <a:xfrm>
            <a:off x="-1960125" y="2922700"/>
            <a:ext cx="4036500" cy="40365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3"/>
          <p:cNvSpPr/>
          <p:nvPr/>
        </p:nvSpPr>
        <p:spPr>
          <a:xfrm rot="10800000">
            <a:off x="7031475" y="-1677875"/>
            <a:ext cx="4036500" cy="40365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3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33"/>
          <p:cNvSpPr txBox="1">
            <a:spLocks noGrp="1"/>
          </p:cNvSpPr>
          <p:nvPr>
            <p:ph type="subTitle" idx="1"/>
          </p:nvPr>
        </p:nvSpPr>
        <p:spPr>
          <a:xfrm>
            <a:off x="2428850" y="1374038"/>
            <a:ext cx="41814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338" name="Google Shape;338;p33"/>
          <p:cNvSpPr txBox="1">
            <a:spLocks noGrp="1"/>
          </p:cNvSpPr>
          <p:nvPr>
            <p:ph type="subTitle" idx="2"/>
          </p:nvPr>
        </p:nvSpPr>
        <p:spPr>
          <a:xfrm>
            <a:off x="2428850" y="1722435"/>
            <a:ext cx="4181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33"/>
          <p:cNvSpPr txBox="1">
            <a:spLocks noGrp="1"/>
          </p:cNvSpPr>
          <p:nvPr>
            <p:ph type="subTitle" idx="3"/>
          </p:nvPr>
        </p:nvSpPr>
        <p:spPr>
          <a:xfrm>
            <a:off x="4009438" y="3157637"/>
            <a:ext cx="4178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340" name="Google Shape;340;p33"/>
          <p:cNvSpPr txBox="1">
            <a:spLocks noGrp="1"/>
          </p:cNvSpPr>
          <p:nvPr>
            <p:ph type="subTitle" idx="4"/>
          </p:nvPr>
        </p:nvSpPr>
        <p:spPr>
          <a:xfrm>
            <a:off x="4009438" y="3509501"/>
            <a:ext cx="4178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33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33"/>
          <p:cNvSpPr/>
          <p:nvPr/>
        </p:nvSpPr>
        <p:spPr>
          <a:xfrm>
            <a:off x="-469575" y="1310041"/>
            <a:ext cx="999900" cy="999900"/>
          </a:xfrm>
          <a:prstGeom prst="donut">
            <a:avLst>
              <a:gd name="adj" fmla="val 209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33"/>
          <p:cNvSpPr>
            <a:spLocks noGrp="1"/>
          </p:cNvSpPr>
          <p:nvPr>
            <p:ph type="pic" idx="5"/>
          </p:nvPr>
        </p:nvSpPr>
        <p:spPr>
          <a:xfrm>
            <a:off x="824525" y="1306401"/>
            <a:ext cx="1335000" cy="1335000"/>
          </a:xfrm>
          <a:prstGeom prst="rect">
            <a:avLst/>
          </a:prstGeom>
          <a:noFill/>
          <a:ln>
            <a:noFill/>
          </a:ln>
        </p:spPr>
      </p:sp>
      <p:sp>
        <p:nvSpPr>
          <p:cNvPr id="344" name="Google Shape;344;p33"/>
          <p:cNvSpPr>
            <a:spLocks noGrp="1"/>
          </p:cNvSpPr>
          <p:nvPr>
            <p:ph type="pic" idx="6"/>
          </p:nvPr>
        </p:nvSpPr>
        <p:spPr>
          <a:xfrm>
            <a:off x="2401488" y="3079912"/>
            <a:ext cx="1335000" cy="1335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9_1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"/>
          <p:cNvSpPr>
            <a:spLocks noGrp="1"/>
          </p:cNvSpPr>
          <p:nvPr>
            <p:ph type="pic" idx="2"/>
          </p:nvPr>
        </p:nvSpPr>
        <p:spPr>
          <a:xfrm>
            <a:off x="1210725" y="1194875"/>
            <a:ext cx="2916900" cy="34107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34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4"/>
          <p:cNvSpPr txBox="1">
            <a:spLocks noGrp="1"/>
          </p:cNvSpPr>
          <p:nvPr>
            <p:ph type="subTitle" idx="1"/>
          </p:nvPr>
        </p:nvSpPr>
        <p:spPr>
          <a:xfrm>
            <a:off x="4639200" y="1194875"/>
            <a:ext cx="3305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349" name="Google Shape;349;p34"/>
          <p:cNvSpPr txBox="1">
            <a:spLocks noGrp="1"/>
          </p:cNvSpPr>
          <p:nvPr>
            <p:ph type="subTitle" idx="3"/>
          </p:nvPr>
        </p:nvSpPr>
        <p:spPr>
          <a:xfrm>
            <a:off x="4639200" y="1572251"/>
            <a:ext cx="33051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34"/>
          <p:cNvSpPr txBox="1">
            <a:spLocks noGrp="1"/>
          </p:cNvSpPr>
          <p:nvPr>
            <p:ph type="subTitle" idx="4"/>
          </p:nvPr>
        </p:nvSpPr>
        <p:spPr>
          <a:xfrm>
            <a:off x="4639200" y="2318121"/>
            <a:ext cx="3305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351" name="Google Shape;351;p34"/>
          <p:cNvSpPr txBox="1">
            <a:spLocks noGrp="1"/>
          </p:cNvSpPr>
          <p:nvPr>
            <p:ph type="subTitle" idx="5"/>
          </p:nvPr>
        </p:nvSpPr>
        <p:spPr>
          <a:xfrm>
            <a:off x="4639200" y="2695500"/>
            <a:ext cx="3305100" cy="19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4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34"/>
          <p:cNvSpPr/>
          <p:nvPr/>
        </p:nvSpPr>
        <p:spPr>
          <a:xfrm>
            <a:off x="8430725" y="1259175"/>
            <a:ext cx="2196600" cy="2196600"/>
          </a:xfrm>
          <a:prstGeom prst="donut">
            <a:avLst>
              <a:gd name="adj" fmla="val 1185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4"/>
          <p:cNvSpPr/>
          <p:nvPr/>
        </p:nvSpPr>
        <p:spPr>
          <a:xfrm>
            <a:off x="-1108950" y="2085975"/>
            <a:ext cx="1806600" cy="1806600"/>
          </a:xfrm>
          <a:prstGeom prst="donut">
            <a:avLst>
              <a:gd name="adj" fmla="val 1444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CUSTOM_9_1_1_1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"/>
          <p:cNvSpPr/>
          <p:nvPr/>
        </p:nvSpPr>
        <p:spPr>
          <a:xfrm>
            <a:off x="-1038700" y="-537150"/>
            <a:ext cx="2753100" cy="2753100"/>
          </a:xfrm>
          <a:prstGeom prst="donut">
            <a:avLst>
              <a:gd name="adj" fmla="val 1185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6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6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36"/>
          <p:cNvSpPr txBox="1">
            <a:spLocks noGrp="1"/>
          </p:cNvSpPr>
          <p:nvPr>
            <p:ph type="subTitle" idx="1"/>
          </p:nvPr>
        </p:nvSpPr>
        <p:spPr>
          <a:xfrm>
            <a:off x="1827000" y="3612150"/>
            <a:ext cx="25563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368" name="Google Shape;368;p36"/>
          <p:cNvSpPr txBox="1">
            <a:spLocks noGrp="1"/>
          </p:cNvSpPr>
          <p:nvPr>
            <p:ph type="subTitle" idx="2"/>
          </p:nvPr>
        </p:nvSpPr>
        <p:spPr>
          <a:xfrm>
            <a:off x="1827000" y="3988408"/>
            <a:ext cx="2556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36"/>
          <p:cNvSpPr txBox="1">
            <a:spLocks noGrp="1"/>
          </p:cNvSpPr>
          <p:nvPr>
            <p:ph type="subTitle" idx="3"/>
          </p:nvPr>
        </p:nvSpPr>
        <p:spPr>
          <a:xfrm>
            <a:off x="4760700" y="3612145"/>
            <a:ext cx="25563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370" name="Google Shape;370;p36"/>
          <p:cNvSpPr txBox="1">
            <a:spLocks noGrp="1"/>
          </p:cNvSpPr>
          <p:nvPr>
            <p:ph type="subTitle" idx="4"/>
          </p:nvPr>
        </p:nvSpPr>
        <p:spPr>
          <a:xfrm>
            <a:off x="4760700" y="3988503"/>
            <a:ext cx="2556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36"/>
          <p:cNvSpPr/>
          <p:nvPr/>
        </p:nvSpPr>
        <p:spPr>
          <a:xfrm>
            <a:off x="7762400" y="3227550"/>
            <a:ext cx="2753100" cy="2753100"/>
          </a:xfrm>
          <a:prstGeom prst="donut">
            <a:avLst>
              <a:gd name="adj" fmla="val 1185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6"/>
          <p:cNvSpPr>
            <a:spLocks noGrp="1"/>
          </p:cNvSpPr>
          <p:nvPr>
            <p:ph type="pic" idx="5"/>
          </p:nvPr>
        </p:nvSpPr>
        <p:spPr>
          <a:xfrm>
            <a:off x="2209570" y="1247925"/>
            <a:ext cx="1792200" cy="224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36"/>
          <p:cNvSpPr>
            <a:spLocks noGrp="1"/>
          </p:cNvSpPr>
          <p:nvPr>
            <p:ph type="pic" idx="6"/>
          </p:nvPr>
        </p:nvSpPr>
        <p:spPr>
          <a:xfrm>
            <a:off x="5143270" y="1247925"/>
            <a:ext cx="1792200" cy="2240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6">
  <p:cSld name="CUSTOM_9_1_1_1_1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7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7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37"/>
          <p:cNvSpPr txBox="1">
            <a:spLocks noGrp="1"/>
          </p:cNvSpPr>
          <p:nvPr>
            <p:ph type="body" idx="1"/>
          </p:nvPr>
        </p:nvSpPr>
        <p:spPr>
          <a:xfrm>
            <a:off x="702900" y="1152475"/>
            <a:ext cx="381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78" name="Google Shape;378;p37"/>
          <p:cNvSpPr txBox="1">
            <a:spLocks noGrp="1"/>
          </p:cNvSpPr>
          <p:nvPr>
            <p:ph type="body" idx="2"/>
          </p:nvPr>
        </p:nvSpPr>
        <p:spPr>
          <a:xfrm>
            <a:off x="4620447" y="1152475"/>
            <a:ext cx="381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_1_1">
    <p:bg>
      <p:bgPr>
        <a:noFill/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8"/>
          <p:cNvSpPr/>
          <p:nvPr/>
        </p:nvSpPr>
        <p:spPr>
          <a:xfrm rot="-5400000">
            <a:off x="7965010" y="-1097203"/>
            <a:ext cx="2387700" cy="2387700"/>
          </a:xfrm>
          <a:prstGeom prst="blockArc">
            <a:avLst>
              <a:gd name="adj1" fmla="val 10820796"/>
              <a:gd name="adj2" fmla="val 16556050"/>
              <a:gd name="adj3" fmla="val 1084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38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8"/>
          <p:cNvSpPr txBox="1"/>
          <p:nvPr/>
        </p:nvSpPr>
        <p:spPr>
          <a:xfrm>
            <a:off x="1094125" y="5414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" name="Google Shape;383;p38"/>
          <p:cNvSpPr/>
          <p:nvPr/>
        </p:nvSpPr>
        <p:spPr>
          <a:xfrm rot="-900003">
            <a:off x="-1468002" y="4320800"/>
            <a:ext cx="2387761" cy="2387761"/>
          </a:xfrm>
          <a:prstGeom prst="blockArc">
            <a:avLst>
              <a:gd name="adj1" fmla="val 17506725"/>
              <a:gd name="adj2" fmla="val 21555750"/>
              <a:gd name="adj3" fmla="val 9524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8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_1_1_3">
    <p:bg>
      <p:bgPr>
        <a:noFill/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9"/>
          <p:cNvSpPr/>
          <p:nvPr/>
        </p:nvSpPr>
        <p:spPr>
          <a:xfrm rot="-5400000">
            <a:off x="7965010" y="-1097203"/>
            <a:ext cx="2387700" cy="2387700"/>
          </a:xfrm>
          <a:prstGeom prst="blockArc">
            <a:avLst>
              <a:gd name="adj1" fmla="val 10820796"/>
              <a:gd name="adj2" fmla="val 16556050"/>
              <a:gd name="adj3" fmla="val 1084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9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9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" name="Google Shape;389;p39"/>
          <p:cNvSpPr/>
          <p:nvPr/>
        </p:nvSpPr>
        <p:spPr>
          <a:xfrm rot="-900003">
            <a:off x="-1468002" y="4320800"/>
            <a:ext cx="2387761" cy="2387761"/>
          </a:xfrm>
          <a:prstGeom prst="blockArc">
            <a:avLst>
              <a:gd name="adj1" fmla="val 17506725"/>
              <a:gd name="adj2" fmla="val 21555750"/>
              <a:gd name="adj3" fmla="val 9524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9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39"/>
          <p:cNvSpPr txBox="1">
            <a:spLocks noGrp="1"/>
          </p:cNvSpPr>
          <p:nvPr>
            <p:ph type="body" idx="1"/>
          </p:nvPr>
        </p:nvSpPr>
        <p:spPr>
          <a:xfrm>
            <a:off x="702900" y="1152475"/>
            <a:ext cx="772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_2">
    <p:bg>
      <p:bgPr>
        <a:noFill/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0"/>
          <p:cNvSpPr/>
          <p:nvPr/>
        </p:nvSpPr>
        <p:spPr>
          <a:xfrm rot="8596392">
            <a:off x="-890389" y="-973043"/>
            <a:ext cx="1705685" cy="1705685"/>
          </a:xfrm>
          <a:prstGeom prst="blockArc">
            <a:avLst>
              <a:gd name="adj1" fmla="val 11751713"/>
              <a:gd name="adj2" fmla="val 2721617"/>
              <a:gd name="adj3" fmla="val 2605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40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40"/>
          <p:cNvSpPr/>
          <p:nvPr/>
        </p:nvSpPr>
        <p:spPr>
          <a:xfrm>
            <a:off x="8229275" y="4204475"/>
            <a:ext cx="1880400" cy="1880400"/>
          </a:xfrm>
          <a:prstGeom prst="donut">
            <a:avLst>
              <a:gd name="adj" fmla="val 872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40"/>
          <p:cNvSpPr txBox="1"/>
          <p:nvPr/>
        </p:nvSpPr>
        <p:spPr>
          <a:xfrm>
            <a:off x="1094125" y="5414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40"/>
          <p:cNvSpPr txBox="1">
            <a:spLocks noGrp="1"/>
          </p:cNvSpPr>
          <p:nvPr>
            <p:ph type="subTitle" idx="1"/>
          </p:nvPr>
        </p:nvSpPr>
        <p:spPr>
          <a:xfrm>
            <a:off x="5048375" y="1124375"/>
            <a:ext cx="3019800" cy="3303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98" name="Google Shape;398;p40"/>
          <p:cNvSpPr txBox="1"/>
          <p:nvPr/>
        </p:nvSpPr>
        <p:spPr>
          <a:xfrm>
            <a:off x="1094125" y="5414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9" name="Google Shape;399;p40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2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2152050" y="1196700"/>
            <a:ext cx="48399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2152050" y="1843200"/>
            <a:ext cx="4839900" cy="21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-503925" y="-748725"/>
            <a:ext cx="1996800" cy="1996800"/>
          </a:xfrm>
          <a:prstGeom prst="donut">
            <a:avLst>
              <a:gd name="adj" fmla="val 1381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_1">
    <p:bg>
      <p:bgPr>
        <a:noFill/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1"/>
          <p:cNvSpPr>
            <a:spLocks noGrp="1"/>
          </p:cNvSpPr>
          <p:nvPr>
            <p:ph type="pic" idx="2"/>
          </p:nvPr>
        </p:nvSpPr>
        <p:spPr>
          <a:xfrm>
            <a:off x="-7975" y="0"/>
            <a:ext cx="5361900" cy="359850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41"/>
          <p:cNvSpPr txBox="1">
            <a:spLocks noGrp="1"/>
          </p:cNvSpPr>
          <p:nvPr>
            <p:ph type="title"/>
          </p:nvPr>
        </p:nvSpPr>
        <p:spPr>
          <a:xfrm>
            <a:off x="4466225" y="1936500"/>
            <a:ext cx="34782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41"/>
          <p:cNvSpPr txBox="1">
            <a:spLocks noGrp="1"/>
          </p:cNvSpPr>
          <p:nvPr>
            <p:ph type="subTitle" idx="1"/>
          </p:nvPr>
        </p:nvSpPr>
        <p:spPr>
          <a:xfrm>
            <a:off x="4466225" y="3044700"/>
            <a:ext cx="3478200" cy="1169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404" name="Google Shape;404;p41"/>
          <p:cNvSpPr/>
          <p:nvPr/>
        </p:nvSpPr>
        <p:spPr>
          <a:xfrm>
            <a:off x="-1739434" y="3044697"/>
            <a:ext cx="3679200" cy="36792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41"/>
          <p:cNvSpPr/>
          <p:nvPr/>
        </p:nvSpPr>
        <p:spPr>
          <a:xfrm rot="10800000">
            <a:off x="7200116" y="-1534853"/>
            <a:ext cx="3679200" cy="36792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_1_3_1">
    <p:bg>
      <p:bgPr>
        <a:noFill/>
        <a:effectLst/>
      </p:bgPr>
    </p:bg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3"/>
          <p:cNvSpPr/>
          <p:nvPr/>
        </p:nvSpPr>
        <p:spPr>
          <a:xfrm>
            <a:off x="7088575" y="-748225"/>
            <a:ext cx="2753100" cy="2753100"/>
          </a:xfrm>
          <a:prstGeom prst="donut">
            <a:avLst>
              <a:gd name="adj" fmla="val 1185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3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43"/>
          <p:cNvSpPr txBox="1">
            <a:spLocks noGrp="1"/>
          </p:cNvSpPr>
          <p:nvPr>
            <p:ph type="title"/>
          </p:nvPr>
        </p:nvSpPr>
        <p:spPr>
          <a:xfrm>
            <a:off x="1348250" y="1032450"/>
            <a:ext cx="3084900" cy="20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subTitle" idx="1"/>
          </p:nvPr>
        </p:nvSpPr>
        <p:spPr>
          <a:xfrm>
            <a:off x="1348250" y="3064350"/>
            <a:ext cx="30849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43"/>
          <p:cNvSpPr>
            <a:spLocks noGrp="1"/>
          </p:cNvSpPr>
          <p:nvPr>
            <p:ph type="pic" idx="2"/>
          </p:nvPr>
        </p:nvSpPr>
        <p:spPr>
          <a:xfrm>
            <a:off x="5007000" y="400350"/>
            <a:ext cx="3429000" cy="4343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4_1_1_1_3_1_1">
    <p:bg>
      <p:bgPr>
        <a:solidFill>
          <a:schemeClr val="accent2"/>
        </a:solid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4"/>
          <p:cNvSpPr/>
          <p:nvPr/>
        </p:nvSpPr>
        <p:spPr>
          <a:xfrm>
            <a:off x="-886300" y="3163800"/>
            <a:ext cx="2753100" cy="2753100"/>
          </a:xfrm>
          <a:prstGeom prst="donut">
            <a:avLst>
              <a:gd name="adj" fmla="val 1185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44"/>
          <p:cNvSpPr>
            <a:spLocks noGrp="1"/>
          </p:cNvSpPr>
          <p:nvPr>
            <p:ph type="pic" idx="2"/>
          </p:nvPr>
        </p:nvSpPr>
        <p:spPr>
          <a:xfrm>
            <a:off x="708000" y="539400"/>
            <a:ext cx="7717500" cy="26244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4"/>
          <p:cNvSpPr txBox="1">
            <a:spLocks noGrp="1"/>
          </p:cNvSpPr>
          <p:nvPr>
            <p:ph type="title"/>
          </p:nvPr>
        </p:nvSpPr>
        <p:spPr>
          <a:xfrm>
            <a:off x="1140900" y="3330750"/>
            <a:ext cx="26142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44"/>
          <p:cNvSpPr txBox="1">
            <a:spLocks noGrp="1"/>
          </p:cNvSpPr>
          <p:nvPr>
            <p:ph type="subTitle" idx="1"/>
          </p:nvPr>
        </p:nvSpPr>
        <p:spPr>
          <a:xfrm>
            <a:off x="3959100" y="3469200"/>
            <a:ext cx="40440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4_1_1_1_3_1_1_1_1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5"/>
          <p:cNvSpPr txBox="1">
            <a:spLocks noGrp="1"/>
          </p:cNvSpPr>
          <p:nvPr>
            <p:ph type="title"/>
          </p:nvPr>
        </p:nvSpPr>
        <p:spPr>
          <a:xfrm>
            <a:off x="3951648" y="2002225"/>
            <a:ext cx="38532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45"/>
          <p:cNvSpPr txBox="1">
            <a:spLocks noGrp="1"/>
          </p:cNvSpPr>
          <p:nvPr>
            <p:ph type="subTitle" idx="1"/>
          </p:nvPr>
        </p:nvSpPr>
        <p:spPr>
          <a:xfrm>
            <a:off x="3951648" y="3110425"/>
            <a:ext cx="38532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45"/>
          <p:cNvSpPr/>
          <p:nvPr/>
        </p:nvSpPr>
        <p:spPr>
          <a:xfrm>
            <a:off x="-613300" y="3541800"/>
            <a:ext cx="2124600" cy="2124600"/>
          </a:xfrm>
          <a:prstGeom prst="donut">
            <a:avLst>
              <a:gd name="adj" fmla="val 1092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45"/>
          <p:cNvSpPr>
            <a:spLocks noGrp="1"/>
          </p:cNvSpPr>
          <p:nvPr>
            <p:ph type="pic" idx="2"/>
          </p:nvPr>
        </p:nvSpPr>
        <p:spPr>
          <a:xfrm>
            <a:off x="781050" y="539100"/>
            <a:ext cx="2990100" cy="4023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4_1_1_1_3_1_1_1_1_1">
    <p:bg>
      <p:bgPr>
        <a:solidFill>
          <a:schemeClr val="accent2"/>
        </a:solid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6"/>
          <p:cNvSpPr/>
          <p:nvPr/>
        </p:nvSpPr>
        <p:spPr>
          <a:xfrm>
            <a:off x="-1853725" y="-1667550"/>
            <a:ext cx="4994100" cy="4994100"/>
          </a:xfrm>
          <a:prstGeom prst="donut">
            <a:avLst>
              <a:gd name="adj" fmla="val 746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46"/>
          <p:cNvSpPr txBox="1">
            <a:spLocks noGrp="1"/>
          </p:cNvSpPr>
          <p:nvPr>
            <p:ph type="title"/>
          </p:nvPr>
        </p:nvSpPr>
        <p:spPr>
          <a:xfrm>
            <a:off x="1184775" y="2218350"/>
            <a:ext cx="30396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46"/>
          <p:cNvSpPr txBox="1">
            <a:spLocks noGrp="1"/>
          </p:cNvSpPr>
          <p:nvPr>
            <p:ph type="subTitle" idx="1"/>
          </p:nvPr>
        </p:nvSpPr>
        <p:spPr>
          <a:xfrm>
            <a:off x="1184775" y="3326550"/>
            <a:ext cx="30396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46"/>
          <p:cNvSpPr/>
          <p:nvPr/>
        </p:nvSpPr>
        <p:spPr>
          <a:xfrm>
            <a:off x="7520000" y="3701000"/>
            <a:ext cx="2124600" cy="2124600"/>
          </a:xfrm>
          <a:prstGeom prst="donut">
            <a:avLst>
              <a:gd name="adj" fmla="val 1092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46"/>
          <p:cNvSpPr>
            <a:spLocks noGrp="1"/>
          </p:cNvSpPr>
          <p:nvPr>
            <p:ph type="pic" idx="2"/>
          </p:nvPr>
        </p:nvSpPr>
        <p:spPr>
          <a:xfrm>
            <a:off x="3939825" y="298075"/>
            <a:ext cx="4928700" cy="3045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10">
    <p:bg>
      <p:bgPr>
        <a:solidFill>
          <a:schemeClr val="lt2"/>
        </a:solidFill>
        <a:effectLst/>
      </p:bgPr>
    </p:bg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7"/>
          <p:cNvSpPr/>
          <p:nvPr/>
        </p:nvSpPr>
        <p:spPr>
          <a:xfrm flipH="1">
            <a:off x="7012425" y="2817925"/>
            <a:ext cx="4036500" cy="40365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47"/>
          <p:cNvSpPr/>
          <p:nvPr/>
        </p:nvSpPr>
        <p:spPr>
          <a:xfrm flipH="1">
            <a:off x="1099350" y="745500"/>
            <a:ext cx="6945300" cy="2945700"/>
          </a:xfrm>
          <a:prstGeom prst="round1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47"/>
          <p:cNvSpPr txBox="1">
            <a:spLocks noGrp="1"/>
          </p:cNvSpPr>
          <p:nvPr>
            <p:ph type="title" hasCustomPrompt="1"/>
          </p:nvPr>
        </p:nvSpPr>
        <p:spPr>
          <a:xfrm>
            <a:off x="2047875" y="1239075"/>
            <a:ext cx="5048400" cy="18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8" name="Google Shape;438;p47"/>
          <p:cNvSpPr txBox="1">
            <a:spLocks noGrp="1"/>
          </p:cNvSpPr>
          <p:nvPr>
            <p:ph type="title" idx="2"/>
          </p:nvPr>
        </p:nvSpPr>
        <p:spPr>
          <a:xfrm>
            <a:off x="1638300" y="3909150"/>
            <a:ext cx="58674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11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8"/>
          <p:cNvSpPr>
            <a:spLocks noGrp="1"/>
          </p:cNvSpPr>
          <p:nvPr>
            <p:ph type="pic" idx="2"/>
          </p:nvPr>
        </p:nvSpPr>
        <p:spPr>
          <a:xfrm>
            <a:off x="-9525" y="-9525"/>
            <a:ext cx="9153600" cy="5148900"/>
          </a:xfrm>
          <a:prstGeom prst="rect">
            <a:avLst/>
          </a:prstGeom>
          <a:noFill/>
          <a:ln>
            <a:noFill/>
          </a:ln>
        </p:spPr>
      </p:sp>
      <p:sp>
        <p:nvSpPr>
          <p:cNvPr id="441" name="Google Shape;441;p48"/>
          <p:cNvSpPr txBox="1">
            <a:spLocks noGrp="1"/>
          </p:cNvSpPr>
          <p:nvPr>
            <p:ph type="title"/>
          </p:nvPr>
        </p:nvSpPr>
        <p:spPr>
          <a:xfrm>
            <a:off x="713400" y="2941800"/>
            <a:ext cx="2372700" cy="166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CUSTOM_12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9"/>
          <p:cNvSpPr/>
          <p:nvPr/>
        </p:nvSpPr>
        <p:spPr>
          <a:xfrm>
            <a:off x="4131938" y="2768850"/>
            <a:ext cx="3974700" cy="3974700"/>
          </a:xfrm>
          <a:prstGeom prst="donut">
            <a:avLst>
              <a:gd name="adj" fmla="val 774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49"/>
          <p:cNvSpPr/>
          <p:nvPr/>
        </p:nvSpPr>
        <p:spPr>
          <a:xfrm>
            <a:off x="-9525" y="-9525"/>
            <a:ext cx="3571800" cy="5153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49"/>
          <p:cNvSpPr txBox="1">
            <a:spLocks noGrp="1"/>
          </p:cNvSpPr>
          <p:nvPr>
            <p:ph type="title"/>
          </p:nvPr>
        </p:nvSpPr>
        <p:spPr>
          <a:xfrm>
            <a:off x="3121650" y="1101950"/>
            <a:ext cx="4642800" cy="261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6" name="Google Shape;446;p49"/>
          <p:cNvSpPr/>
          <p:nvPr/>
        </p:nvSpPr>
        <p:spPr>
          <a:xfrm>
            <a:off x="7362175" y="-723525"/>
            <a:ext cx="2357700" cy="2357700"/>
          </a:xfrm>
          <a:prstGeom prst="donut">
            <a:avLst>
              <a:gd name="adj" fmla="val 1185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49"/>
          <p:cNvSpPr/>
          <p:nvPr/>
        </p:nvSpPr>
        <p:spPr>
          <a:xfrm>
            <a:off x="8676300" y="885450"/>
            <a:ext cx="3105000" cy="3067800"/>
          </a:xfrm>
          <a:prstGeom prst="round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_1_1_1_1_2">
    <p:bg>
      <p:bgPr>
        <a:solidFill>
          <a:schemeClr val="accent2"/>
        </a:solidFill>
        <a:effectLst/>
      </p:bgPr>
    </p:bg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60" name="Google Shape;60;p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‹nº›</a:t>
            </a:fld>
            <a:endParaRPr sz="1000">
              <a:solidFill>
                <a:schemeClr val="dk2"/>
              </a:solidFill>
            </a:endParaRPr>
          </a:p>
        </p:txBody>
      </p:sp>
      <p:sp>
        <p:nvSpPr>
          <p:cNvPr id="61" name="Google Shape;61;p9"/>
          <p:cNvSpPr/>
          <p:nvPr/>
        </p:nvSpPr>
        <p:spPr>
          <a:xfrm rot="-900094">
            <a:off x="3798381" y="4368678"/>
            <a:ext cx="1783690" cy="1783980"/>
          </a:xfrm>
          <a:prstGeom prst="blockArc">
            <a:avLst>
              <a:gd name="adj1" fmla="val 12085351"/>
              <a:gd name="adj2" fmla="val 16819483"/>
              <a:gd name="adj3" fmla="val 1755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4572000" y="-73925"/>
            <a:ext cx="4572000" cy="530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9"/>
          <p:cNvSpPr txBox="1"/>
          <p:nvPr/>
        </p:nvSpPr>
        <p:spPr>
          <a:xfrm>
            <a:off x="5298300" y="2567075"/>
            <a:ext cx="31194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5298300" y="4049375"/>
            <a:ext cx="31194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5208725" y="4049375"/>
            <a:ext cx="31194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9"/>
          <p:cNvSpPr txBox="1"/>
          <p:nvPr/>
        </p:nvSpPr>
        <p:spPr>
          <a:xfrm>
            <a:off x="5387850" y="3299075"/>
            <a:ext cx="31194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5021275" y="810000"/>
            <a:ext cx="3549600" cy="38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602400" y="862850"/>
            <a:ext cx="3549600" cy="31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2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/>
          <p:nvPr/>
        </p:nvSpPr>
        <p:spPr>
          <a:xfrm rot="4458820">
            <a:off x="-1366688" y="4266321"/>
            <a:ext cx="2387832" cy="2387832"/>
          </a:xfrm>
          <a:prstGeom prst="blockArc">
            <a:avLst>
              <a:gd name="adj1" fmla="val 12020406"/>
              <a:gd name="adj2" fmla="val 16274686"/>
              <a:gd name="adj3" fmla="val 1015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1"/>
          <p:cNvSpPr/>
          <p:nvPr/>
        </p:nvSpPr>
        <p:spPr>
          <a:xfrm rot="10800000">
            <a:off x="2493150" y="1026650"/>
            <a:ext cx="4157700" cy="2669100"/>
          </a:xfrm>
          <a:prstGeom prst="round1Rect">
            <a:avLst>
              <a:gd name="adj" fmla="val 1666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title" hasCustomPrompt="1"/>
          </p:nvPr>
        </p:nvSpPr>
        <p:spPr>
          <a:xfrm>
            <a:off x="2493150" y="1445325"/>
            <a:ext cx="4157700" cy="18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>
            <a:spLocks noGrp="1"/>
          </p:cNvSpPr>
          <p:nvPr>
            <p:ph type="title" idx="2"/>
          </p:nvPr>
        </p:nvSpPr>
        <p:spPr>
          <a:xfrm>
            <a:off x="2493100" y="3833575"/>
            <a:ext cx="4157700" cy="5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/>
          <p:nvPr/>
        </p:nvSpPr>
        <p:spPr>
          <a:xfrm rot="10800000">
            <a:off x="7185416" y="-1943003"/>
            <a:ext cx="3679200" cy="3679200"/>
          </a:xfrm>
          <a:prstGeom prst="blockArc">
            <a:avLst>
              <a:gd name="adj1" fmla="val 15904124"/>
              <a:gd name="adj2" fmla="val 21548879"/>
              <a:gd name="adj3" fmla="val 959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/>
          <p:nvPr/>
        </p:nvSpPr>
        <p:spPr>
          <a:xfrm>
            <a:off x="-76800" y="-76500"/>
            <a:ext cx="4638900" cy="5277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3"/>
          <p:cNvSpPr/>
          <p:nvPr/>
        </p:nvSpPr>
        <p:spPr>
          <a:xfrm rot="10800000">
            <a:off x="735300" y="724075"/>
            <a:ext cx="3241500" cy="3945900"/>
          </a:xfrm>
          <a:prstGeom prst="round1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"/>
          </p:nvPr>
        </p:nvSpPr>
        <p:spPr>
          <a:xfrm>
            <a:off x="5909000" y="599974"/>
            <a:ext cx="2448000" cy="3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2"/>
          </p:nvPr>
        </p:nvSpPr>
        <p:spPr>
          <a:xfrm>
            <a:off x="5909000" y="1035316"/>
            <a:ext cx="24480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3"/>
          </p:nvPr>
        </p:nvSpPr>
        <p:spPr>
          <a:xfrm>
            <a:off x="5909000" y="2028524"/>
            <a:ext cx="2448000" cy="3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4"/>
          </p:nvPr>
        </p:nvSpPr>
        <p:spPr>
          <a:xfrm>
            <a:off x="5909000" y="2445016"/>
            <a:ext cx="24480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5"/>
          </p:nvPr>
        </p:nvSpPr>
        <p:spPr>
          <a:xfrm>
            <a:off x="5909000" y="3457074"/>
            <a:ext cx="2448000" cy="3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6"/>
          </p:nvPr>
        </p:nvSpPr>
        <p:spPr>
          <a:xfrm>
            <a:off x="5909000" y="3854716"/>
            <a:ext cx="24480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831900" y="717175"/>
            <a:ext cx="3144900" cy="39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2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>
            <a:off x="-154350" y="389075"/>
            <a:ext cx="9452700" cy="6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4"/>
          <p:cNvSpPr/>
          <p:nvPr/>
        </p:nvSpPr>
        <p:spPr>
          <a:xfrm>
            <a:off x="713400" y="1244400"/>
            <a:ext cx="7717200" cy="335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915200" y="1843360"/>
            <a:ext cx="2448000" cy="3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2"/>
          </p:nvPr>
        </p:nvSpPr>
        <p:spPr>
          <a:xfrm>
            <a:off x="1915200" y="2181704"/>
            <a:ext cx="2448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3"/>
          </p:nvPr>
        </p:nvSpPr>
        <p:spPr>
          <a:xfrm>
            <a:off x="1915200" y="3067959"/>
            <a:ext cx="2448000" cy="3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4"/>
          </p:nvPr>
        </p:nvSpPr>
        <p:spPr>
          <a:xfrm>
            <a:off x="1915200" y="3403861"/>
            <a:ext cx="2448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5556350" y="1843360"/>
            <a:ext cx="2448000" cy="3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6"/>
          </p:nvPr>
        </p:nvSpPr>
        <p:spPr>
          <a:xfrm>
            <a:off x="5556350" y="2181704"/>
            <a:ext cx="2448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713400" y="433475"/>
            <a:ext cx="771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7"/>
          </p:nvPr>
        </p:nvSpPr>
        <p:spPr>
          <a:xfrm>
            <a:off x="5556350" y="3067959"/>
            <a:ext cx="2448000" cy="3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8"/>
          </p:nvPr>
        </p:nvSpPr>
        <p:spPr>
          <a:xfrm>
            <a:off x="5556350" y="3403861"/>
            <a:ext cx="2448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9" hasCustomPrompt="1"/>
          </p:nvPr>
        </p:nvSpPr>
        <p:spPr>
          <a:xfrm>
            <a:off x="1139650" y="2103649"/>
            <a:ext cx="658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title" idx="13" hasCustomPrompt="1"/>
          </p:nvPr>
        </p:nvSpPr>
        <p:spPr>
          <a:xfrm>
            <a:off x="1139650" y="3321374"/>
            <a:ext cx="658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4" hasCustomPrompt="1"/>
          </p:nvPr>
        </p:nvSpPr>
        <p:spPr>
          <a:xfrm>
            <a:off x="4780800" y="2103649"/>
            <a:ext cx="658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5" hasCustomPrompt="1"/>
          </p:nvPr>
        </p:nvSpPr>
        <p:spPr>
          <a:xfrm>
            <a:off x="4780800" y="3325874"/>
            <a:ext cx="658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/>
          <p:nvPr/>
        </p:nvSpPr>
        <p:spPr>
          <a:xfrm>
            <a:off x="7859625" y="346550"/>
            <a:ext cx="1654200" cy="1654200"/>
          </a:xfrm>
          <a:prstGeom prst="donut">
            <a:avLst>
              <a:gd name="adj" fmla="val 1149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-414525" y="1648413"/>
            <a:ext cx="720300" cy="720300"/>
          </a:xfrm>
          <a:prstGeom prst="donut">
            <a:avLst>
              <a:gd name="adj" fmla="val 1990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8793525" y="3265625"/>
            <a:ext cx="720300" cy="720300"/>
          </a:xfrm>
          <a:prstGeom prst="donut">
            <a:avLst>
              <a:gd name="adj" fmla="val 1990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>
            <a:off x="-431950" y="-424800"/>
            <a:ext cx="1654200" cy="1654200"/>
          </a:xfrm>
          <a:prstGeom prst="donut">
            <a:avLst>
              <a:gd name="adj" fmla="val 1149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5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5"/>
          <p:cNvSpPr/>
          <p:nvPr/>
        </p:nvSpPr>
        <p:spPr>
          <a:xfrm rot="10800000">
            <a:off x="5841000" y="399750"/>
            <a:ext cx="2595000" cy="25005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>
          <a:xfrm>
            <a:off x="1504775" y="1389450"/>
            <a:ext cx="3363300" cy="166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"/>
              <a:buNone/>
              <a:defRPr sz="4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1504775" y="3051750"/>
            <a:ext cx="3363300" cy="7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 idx="2" hasCustomPrompt="1"/>
          </p:nvPr>
        </p:nvSpPr>
        <p:spPr>
          <a:xfrm>
            <a:off x="5835725" y="797275"/>
            <a:ext cx="2595000" cy="16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6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 rot="10800000">
            <a:off x="7223341" y="-1556878"/>
            <a:ext cx="3679200" cy="36792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6"/>
          <p:cNvSpPr/>
          <p:nvPr/>
        </p:nvSpPr>
        <p:spPr>
          <a:xfrm rot="10800000" flipH="1">
            <a:off x="713400" y="399750"/>
            <a:ext cx="2595000" cy="25005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4170700" y="1389450"/>
            <a:ext cx="3363300" cy="166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"/>
              <a:buNone/>
              <a:defRPr sz="4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ubTitle" idx="1"/>
          </p:nvPr>
        </p:nvSpPr>
        <p:spPr>
          <a:xfrm>
            <a:off x="4170700" y="3051750"/>
            <a:ext cx="3363300" cy="7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title" idx="2" hasCustomPrompt="1"/>
          </p:nvPr>
        </p:nvSpPr>
        <p:spPr>
          <a:xfrm>
            <a:off x="713400" y="797275"/>
            <a:ext cx="2595000" cy="16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7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9" r:id="rId15"/>
    <p:sldLayoutId id="2147483670" r:id="rId16"/>
    <p:sldLayoutId id="2147483671" r:id="rId17"/>
    <p:sldLayoutId id="2147483672" r:id="rId18"/>
    <p:sldLayoutId id="2147483674" r:id="rId19"/>
    <p:sldLayoutId id="2147483675" r:id="rId20"/>
    <p:sldLayoutId id="2147483676" r:id="rId21"/>
    <p:sldLayoutId id="2147483677" r:id="rId22"/>
    <p:sldLayoutId id="2147483679" r:id="rId23"/>
    <p:sldLayoutId id="2147483680" r:id="rId24"/>
    <p:sldLayoutId id="2147483682" r:id="rId25"/>
    <p:sldLayoutId id="2147483683" r:id="rId26"/>
    <p:sldLayoutId id="2147483684" r:id="rId27"/>
    <p:sldLayoutId id="2147483685" r:id="rId28"/>
    <p:sldLayoutId id="2147483686" r:id="rId29"/>
    <p:sldLayoutId id="2147483687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7" r:id="rId3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unyleya.edu.br/bitbyte/ataques-ciberneticos/#3_Spoofi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TOWJ9m6u9Lo" TargetMode="External"/><Relationship Id="rId3" Type="http://schemas.openxmlformats.org/officeDocument/2006/relationships/hyperlink" Target="https://forbes.com.br/forbes-tech/2021/12/5-ataques-ciberneticos-no-brasil-em-2021-que-geraram-alerta/" TargetMode="External"/><Relationship Id="rId7" Type="http://schemas.openxmlformats.org/officeDocument/2006/relationships/hyperlink" Target="https://www.bitmag.com.br/interpol-confirma-primeiro-assalto-cibernetico-bancos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8.xml"/><Relationship Id="rId6" Type="http://schemas.openxmlformats.org/officeDocument/2006/relationships/hyperlink" Target="https://stefanini.com/pt-br/trends/artigos/seguranca-da-informacao-nos-bancos" TargetMode="External"/><Relationship Id="rId5" Type="http://schemas.openxmlformats.org/officeDocument/2006/relationships/hyperlink" Target="https://www.cnnbrasil.com.br/business/roubo-de-dados-bancarios-aumenta-80-durante-pandemia-saiba-como-se-proteger/" TargetMode="External"/><Relationship Id="rId4" Type="http://schemas.openxmlformats.org/officeDocument/2006/relationships/hyperlink" Target="https://www.kaspersky.com.br/blog/tim-cook-speaks-about-privacy-security/5372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0"/>
          <p:cNvSpPr txBox="1">
            <a:spLocks noGrp="1"/>
          </p:cNvSpPr>
          <p:nvPr>
            <p:ph type="subTitle" idx="1"/>
          </p:nvPr>
        </p:nvSpPr>
        <p:spPr>
          <a:xfrm>
            <a:off x="3297296" y="3104042"/>
            <a:ext cx="3823800" cy="6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Criptografia: segurança e privacidade de dados</a:t>
            </a:r>
            <a:endParaRPr dirty="0"/>
          </a:p>
        </p:txBody>
      </p:sp>
      <p:sp>
        <p:nvSpPr>
          <p:cNvPr id="479" name="Google Shape;479;p60"/>
          <p:cNvSpPr txBox="1">
            <a:spLocks noGrp="1"/>
          </p:cNvSpPr>
          <p:nvPr>
            <p:ph type="title"/>
          </p:nvPr>
        </p:nvSpPr>
        <p:spPr>
          <a:xfrm>
            <a:off x="940616" y="1254587"/>
            <a:ext cx="6261600" cy="13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Sistema Bancário</a:t>
            </a:r>
            <a:endParaRPr dirty="0"/>
          </a:p>
        </p:txBody>
      </p:sp>
      <p:sp>
        <p:nvSpPr>
          <p:cNvPr id="2" name="Google Shape;478;p60">
            <a:extLst>
              <a:ext uri="{FF2B5EF4-FFF2-40B4-BE49-F238E27FC236}">
                <a16:creationId xmlns:a16="http://schemas.microsoft.com/office/drawing/2014/main" id="{B2C70A0F-C58B-8F8A-4FE5-89A8924F0EA0}"/>
              </a:ext>
            </a:extLst>
          </p:cNvPr>
          <p:cNvSpPr txBox="1">
            <a:spLocks/>
          </p:cNvSpPr>
          <p:nvPr/>
        </p:nvSpPr>
        <p:spPr>
          <a:xfrm>
            <a:off x="-213583" y="4211598"/>
            <a:ext cx="4893369" cy="6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pt-BR" sz="1400" dirty="0"/>
              <a:t>               </a:t>
            </a:r>
            <a:r>
              <a:rPr lang="pt-BR" sz="1400" dirty="0" err="1"/>
              <a:t>Nícolas</a:t>
            </a:r>
            <a:r>
              <a:rPr lang="pt-BR" sz="1400" dirty="0"/>
              <a:t> Guilherme Gonçalves Otávio</a:t>
            </a:r>
          </a:p>
          <a:p>
            <a:pPr marL="0" indent="0"/>
            <a:r>
              <a:rPr lang="pt-BR" sz="1400" dirty="0"/>
              <a:t>Benito </a:t>
            </a:r>
            <a:r>
              <a:rPr lang="pt-BR" sz="1400" dirty="0" err="1"/>
              <a:t>Toniolo</a:t>
            </a:r>
            <a:r>
              <a:rPr lang="pt-BR" sz="1400" dirty="0"/>
              <a:t> Marino</a:t>
            </a:r>
          </a:p>
        </p:txBody>
      </p:sp>
      <p:pic>
        <p:nvPicPr>
          <p:cNvPr id="5" name="Google Shape;351;p43">
            <a:extLst>
              <a:ext uri="{FF2B5EF4-FFF2-40B4-BE49-F238E27FC236}">
                <a16:creationId xmlns:a16="http://schemas.microsoft.com/office/drawing/2014/main" id="{C53D354D-9988-A63B-550A-88142A7648D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3427" y="485642"/>
            <a:ext cx="2006794" cy="2009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6"/>
          <p:cNvSpPr txBox="1">
            <a:spLocks noGrp="1"/>
          </p:cNvSpPr>
          <p:nvPr>
            <p:ph type="title" idx="2"/>
          </p:nvPr>
        </p:nvSpPr>
        <p:spPr>
          <a:xfrm>
            <a:off x="1056100" y="1739050"/>
            <a:ext cx="2595000" cy="16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56" name="Google Shape;556;p66"/>
          <p:cNvSpPr txBox="1">
            <a:spLocks noGrp="1"/>
          </p:cNvSpPr>
          <p:nvPr>
            <p:ph type="title"/>
          </p:nvPr>
        </p:nvSpPr>
        <p:spPr>
          <a:xfrm>
            <a:off x="4004672" y="1635779"/>
            <a:ext cx="4083228" cy="130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Onde é encontrado</a:t>
            </a:r>
            <a:endParaRPr dirty="0"/>
          </a:p>
        </p:txBody>
      </p:sp>
      <p:sp>
        <p:nvSpPr>
          <p:cNvPr id="557" name="Google Shape;557;p66"/>
          <p:cNvSpPr txBox="1">
            <a:spLocks noGrp="1"/>
          </p:cNvSpPr>
          <p:nvPr>
            <p:ph type="subTitle" idx="1"/>
          </p:nvPr>
        </p:nvSpPr>
        <p:spPr>
          <a:xfrm>
            <a:off x="4560038" y="3076000"/>
            <a:ext cx="3527862" cy="7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Necessidade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Tipos e Ataques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1295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112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Necessidade</a:t>
            </a:r>
            <a:endParaRPr dirty="0"/>
          </a:p>
        </p:txBody>
      </p:sp>
      <p:sp>
        <p:nvSpPr>
          <p:cNvPr id="1128" name="Google Shape;1128;p112"/>
          <p:cNvSpPr/>
          <p:nvPr/>
        </p:nvSpPr>
        <p:spPr>
          <a:xfrm>
            <a:off x="-3387459" y="2335085"/>
            <a:ext cx="4994100" cy="4994100"/>
          </a:xfrm>
          <a:prstGeom prst="donut">
            <a:avLst>
              <a:gd name="adj" fmla="val 746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112"/>
          <p:cNvSpPr txBox="1">
            <a:spLocks noGrp="1"/>
          </p:cNvSpPr>
          <p:nvPr>
            <p:ph type="subTitle" idx="1"/>
          </p:nvPr>
        </p:nvSpPr>
        <p:spPr>
          <a:xfrm>
            <a:off x="1974989" y="1488525"/>
            <a:ext cx="6548792" cy="3562488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indent="0"/>
            <a:r>
              <a:rPr lang="pt-BR" sz="1600" dirty="0">
                <a:solidFill>
                  <a:schemeClr val="bg2"/>
                </a:solidFill>
                <a:latin typeface="Montserrat" panose="00000500000000000000" pitchFamily="2" charset="0"/>
                <a:ea typeface="Montserrat Light"/>
                <a:cs typeface="Montserrat Light"/>
                <a:sym typeface="Montserrat Light"/>
              </a:rPr>
              <a:t>Privacidade e segurança de dados é primordial para todas as pessoas e empresas, que prezam pela integridade de suas informações. Assaltos cibernéticos ocorrem muito em todo o mundo, e o Brasil está entre os 5 países com mais roubos e ataques do planeta.</a:t>
            </a:r>
          </a:p>
          <a:p>
            <a:pPr marL="0" indent="0"/>
            <a:endParaRPr lang="pt-BR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r>
              <a:rPr lang="pt-BR" sz="1600" dirty="0">
                <a:solidFill>
                  <a:schemeClr val="bg2"/>
                </a:solidFill>
                <a:latin typeface="Montserrat" panose="00000500000000000000" pitchFamily="2" charset="0"/>
                <a:ea typeface="Montserrat Light"/>
                <a:cs typeface="Montserrat Light"/>
                <a:sym typeface="Montserrat Light"/>
              </a:rPr>
              <a:t>Em base existem dois protocolos de criptografia, as simétricas e as assimétricas:</a:t>
            </a: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</p:txBody>
      </p:sp>
      <p:sp>
        <p:nvSpPr>
          <p:cNvPr id="1141" name="Google Shape;1141;p112"/>
          <p:cNvSpPr txBox="1"/>
          <p:nvPr/>
        </p:nvSpPr>
        <p:spPr>
          <a:xfrm>
            <a:off x="4496613" y="689925"/>
            <a:ext cx="14847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3" name="Google Shape;1143;p112"/>
          <p:cNvSpPr/>
          <p:nvPr/>
        </p:nvSpPr>
        <p:spPr>
          <a:xfrm>
            <a:off x="5553075" y="1046163"/>
            <a:ext cx="808037" cy="82550"/>
          </a:xfrm>
          <a:custGeom>
            <a:avLst/>
            <a:gdLst/>
            <a:ahLst/>
            <a:cxnLst/>
            <a:rect l="l" t="t" r="r" b="b"/>
            <a:pathLst>
              <a:path w="427" h="44" extrusionOk="0">
                <a:moveTo>
                  <a:pt x="407" y="0"/>
                </a:moveTo>
                <a:cubicBezTo>
                  <a:pt x="20" y="0"/>
                  <a:pt x="20" y="0"/>
                  <a:pt x="20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5"/>
                  <a:pt x="9" y="44"/>
                  <a:pt x="20" y="44"/>
                </a:cubicBezTo>
                <a:cubicBezTo>
                  <a:pt x="407" y="44"/>
                  <a:pt x="407" y="44"/>
                  <a:pt x="407" y="44"/>
                </a:cubicBezTo>
                <a:cubicBezTo>
                  <a:pt x="418" y="44"/>
                  <a:pt x="427" y="35"/>
                  <a:pt x="427" y="24"/>
                </a:cubicBezTo>
                <a:cubicBezTo>
                  <a:pt x="427" y="20"/>
                  <a:pt x="427" y="20"/>
                  <a:pt x="427" y="20"/>
                </a:cubicBezTo>
                <a:cubicBezTo>
                  <a:pt x="427" y="9"/>
                  <a:pt x="418" y="0"/>
                  <a:pt x="4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4" name="Google Shape;1144;p112"/>
          <p:cNvSpPr/>
          <p:nvPr/>
        </p:nvSpPr>
        <p:spPr>
          <a:xfrm>
            <a:off x="5187950" y="5951538"/>
            <a:ext cx="0" cy="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5" name="Google Shape;1145;p112"/>
          <p:cNvSpPr/>
          <p:nvPr/>
        </p:nvSpPr>
        <p:spPr>
          <a:xfrm>
            <a:off x="6062663" y="5957888"/>
            <a:ext cx="0" cy="0"/>
          </a:xfrm>
          <a:prstGeom prst="rect">
            <a:avLst/>
          </a:pr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6" name="Google Shape;1146;p112"/>
          <p:cNvSpPr/>
          <p:nvPr/>
        </p:nvSpPr>
        <p:spPr>
          <a:xfrm>
            <a:off x="6853238" y="5954713"/>
            <a:ext cx="44434" cy="96790"/>
          </a:xfrm>
          <a:custGeom>
            <a:avLst/>
            <a:gdLst/>
            <a:ahLst/>
            <a:cxnLst/>
            <a:rect l="l" t="t" r="r" b="b"/>
            <a:pathLst>
              <a:path w="12" h="26" extrusionOk="0">
                <a:moveTo>
                  <a:pt x="12" y="0"/>
                </a:moveTo>
                <a:cubicBezTo>
                  <a:pt x="2" y="10"/>
                  <a:pt x="2" y="10"/>
                  <a:pt x="2" y="10"/>
                </a:cubicBezTo>
                <a:cubicBezTo>
                  <a:pt x="0" y="12"/>
                  <a:pt x="0" y="14"/>
                  <a:pt x="2" y="16"/>
                </a:cubicBezTo>
                <a:cubicBezTo>
                  <a:pt x="12" y="26"/>
                  <a:pt x="12" y="26"/>
                  <a:pt x="12" y="26"/>
                </a:cubicBezTo>
              </a:path>
            </a:pathLst>
          </a:cu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7" name="Google Shape;1147;p112"/>
          <p:cNvSpPr/>
          <p:nvPr/>
        </p:nvSpPr>
        <p:spPr>
          <a:xfrm>
            <a:off x="2268669" y="4665635"/>
            <a:ext cx="332100" cy="33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8" name="Google Shape;1148;p112"/>
          <p:cNvSpPr/>
          <p:nvPr/>
        </p:nvSpPr>
        <p:spPr>
          <a:xfrm>
            <a:off x="1939739" y="4798433"/>
            <a:ext cx="70500" cy="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560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3" name="Google Shape;493;p62"/>
          <p:cNvGrpSpPr/>
          <p:nvPr/>
        </p:nvGrpSpPr>
        <p:grpSpPr>
          <a:xfrm>
            <a:off x="2347553" y="1439082"/>
            <a:ext cx="1307918" cy="1527593"/>
            <a:chOff x="238125" y="1617275"/>
            <a:chExt cx="1090750" cy="1273950"/>
          </a:xfrm>
        </p:grpSpPr>
        <p:sp>
          <p:nvSpPr>
            <p:cNvPr id="494" name="Google Shape;494;p62"/>
            <p:cNvSpPr/>
            <p:nvPr/>
          </p:nvSpPr>
          <p:spPr>
            <a:xfrm>
              <a:off x="413250" y="1792400"/>
              <a:ext cx="740375" cy="740375"/>
            </a:xfrm>
            <a:custGeom>
              <a:avLst/>
              <a:gdLst/>
              <a:ahLst/>
              <a:cxnLst/>
              <a:rect l="l" t="t" r="r" b="b"/>
              <a:pathLst>
                <a:path w="29615" h="29615" extrusionOk="0">
                  <a:moveTo>
                    <a:pt x="14810" y="1"/>
                  </a:moveTo>
                  <a:cubicBezTo>
                    <a:pt x="6631" y="1"/>
                    <a:pt x="1" y="6631"/>
                    <a:pt x="1" y="14809"/>
                  </a:cubicBezTo>
                  <a:cubicBezTo>
                    <a:pt x="1" y="22988"/>
                    <a:pt x="6631" y="29615"/>
                    <a:pt x="14810" y="29615"/>
                  </a:cubicBezTo>
                  <a:cubicBezTo>
                    <a:pt x="22988" y="29615"/>
                    <a:pt x="29615" y="22988"/>
                    <a:pt x="29615" y="14809"/>
                  </a:cubicBezTo>
                  <a:cubicBezTo>
                    <a:pt x="29615" y="6631"/>
                    <a:pt x="22988" y="1"/>
                    <a:pt x="14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62"/>
            <p:cNvSpPr/>
            <p:nvPr/>
          </p:nvSpPr>
          <p:spPr>
            <a:xfrm>
              <a:off x="238125" y="1617275"/>
              <a:ext cx="1090750" cy="1273950"/>
            </a:xfrm>
            <a:custGeom>
              <a:avLst/>
              <a:gdLst/>
              <a:ahLst/>
              <a:cxnLst/>
              <a:rect l="l" t="t" r="r" b="b"/>
              <a:pathLst>
                <a:path w="43630" h="50958" extrusionOk="0">
                  <a:moveTo>
                    <a:pt x="21815" y="0"/>
                  </a:moveTo>
                  <a:cubicBezTo>
                    <a:pt x="9785" y="0"/>
                    <a:pt x="0" y="9788"/>
                    <a:pt x="0" y="21814"/>
                  </a:cubicBezTo>
                  <a:cubicBezTo>
                    <a:pt x="11" y="22289"/>
                    <a:pt x="401" y="22672"/>
                    <a:pt x="879" y="22672"/>
                  </a:cubicBezTo>
                  <a:cubicBezTo>
                    <a:pt x="1354" y="22672"/>
                    <a:pt x="1744" y="22289"/>
                    <a:pt x="1755" y="21814"/>
                  </a:cubicBezTo>
                  <a:cubicBezTo>
                    <a:pt x="1755" y="10757"/>
                    <a:pt x="10753" y="1755"/>
                    <a:pt x="21811" y="1755"/>
                  </a:cubicBezTo>
                  <a:cubicBezTo>
                    <a:pt x="32869" y="1755"/>
                    <a:pt x="41870" y="10753"/>
                    <a:pt x="41870" y="21814"/>
                  </a:cubicBezTo>
                  <a:cubicBezTo>
                    <a:pt x="41870" y="32872"/>
                    <a:pt x="32872" y="41870"/>
                    <a:pt x="21815" y="41870"/>
                  </a:cubicBezTo>
                  <a:cubicBezTo>
                    <a:pt x="21329" y="41870"/>
                    <a:pt x="20935" y="42263"/>
                    <a:pt x="20935" y="42750"/>
                  </a:cubicBezTo>
                  <a:lnTo>
                    <a:pt x="20935" y="50957"/>
                  </a:lnTo>
                  <a:lnTo>
                    <a:pt x="22694" y="50942"/>
                  </a:lnTo>
                  <a:lnTo>
                    <a:pt x="22694" y="43610"/>
                  </a:lnTo>
                  <a:cubicBezTo>
                    <a:pt x="34316" y="43147"/>
                    <a:pt x="43629" y="33547"/>
                    <a:pt x="43626" y="21814"/>
                  </a:cubicBezTo>
                  <a:cubicBezTo>
                    <a:pt x="43626" y="9785"/>
                    <a:pt x="33841" y="0"/>
                    <a:pt x="21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6" name="Google Shape;496;p62"/>
          <p:cNvSpPr txBox="1">
            <a:spLocks noGrp="1"/>
          </p:cNvSpPr>
          <p:nvPr>
            <p:ph type="title"/>
          </p:nvPr>
        </p:nvSpPr>
        <p:spPr>
          <a:xfrm>
            <a:off x="0" y="436563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Protocólos        Simétricos X Assimétricos </a:t>
            </a:r>
            <a:endParaRPr dirty="0"/>
          </a:p>
        </p:txBody>
      </p:sp>
      <p:grpSp>
        <p:nvGrpSpPr>
          <p:cNvPr id="497" name="Google Shape;497;p62"/>
          <p:cNvGrpSpPr/>
          <p:nvPr/>
        </p:nvGrpSpPr>
        <p:grpSpPr>
          <a:xfrm>
            <a:off x="5488531" y="1439081"/>
            <a:ext cx="1307918" cy="1527593"/>
            <a:chOff x="238125" y="1617275"/>
            <a:chExt cx="1090750" cy="1273950"/>
          </a:xfrm>
        </p:grpSpPr>
        <p:sp>
          <p:nvSpPr>
            <p:cNvPr id="498" name="Google Shape;498;p62"/>
            <p:cNvSpPr/>
            <p:nvPr/>
          </p:nvSpPr>
          <p:spPr>
            <a:xfrm>
              <a:off x="413250" y="1792400"/>
              <a:ext cx="740375" cy="740375"/>
            </a:xfrm>
            <a:custGeom>
              <a:avLst/>
              <a:gdLst/>
              <a:ahLst/>
              <a:cxnLst/>
              <a:rect l="l" t="t" r="r" b="b"/>
              <a:pathLst>
                <a:path w="29615" h="29615" extrusionOk="0">
                  <a:moveTo>
                    <a:pt x="14810" y="1"/>
                  </a:moveTo>
                  <a:cubicBezTo>
                    <a:pt x="6631" y="1"/>
                    <a:pt x="1" y="6631"/>
                    <a:pt x="1" y="14809"/>
                  </a:cubicBezTo>
                  <a:cubicBezTo>
                    <a:pt x="1" y="22988"/>
                    <a:pt x="6631" y="29615"/>
                    <a:pt x="14810" y="29615"/>
                  </a:cubicBezTo>
                  <a:cubicBezTo>
                    <a:pt x="22988" y="29615"/>
                    <a:pt x="29615" y="22988"/>
                    <a:pt x="29615" y="14809"/>
                  </a:cubicBezTo>
                  <a:cubicBezTo>
                    <a:pt x="29615" y="6631"/>
                    <a:pt x="22988" y="1"/>
                    <a:pt x="1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62"/>
            <p:cNvSpPr/>
            <p:nvPr/>
          </p:nvSpPr>
          <p:spPr>
            <a:xfrm>
              <a:off x="238125" y="1617275"/>
              <a:ext cx="1090750" cy="1273950"/>
            </a:xfrm>
            <a:custGeom>
              <a:avLst/>
              <a:gdLst/>
              <a:ahLst/>
              <a:cxnLst/>
              <a:rect l="l" t="t" r="r" b="b"/>
              <a:pathLst>
                <a:path w="43630" h="50958" extrusionOk="0">
                  <a:moveTo>
                    <a:pt x="21815" y="0"/>
                  </a:moveTo>
                  <a:cubicBezTo>
                    <a:pt x="9785" y="0"/>
                    <a:pt x="0" y="9788"/>
                    <a:pt x="0" y="21814"/>
                  </a:cubicBezTo>
                  <a:cubicBezTo>
                    <a:pt x="11" y="22289"/>
                    <a:pt x="401" y="22672"/>
                    <a:pt x="879" y="22672"/>
                  </a:cubicBezTo>
                  <a:cubicBezTo>
                    <a:pt x="1354" y="22672"/>
                    <a:pt x="1744" y="22289"/>
                    <a:pt x="1755" y="21814"/>
                  </a:cubicBezTo>
                  <a:cubicBezTo>
                    <a:pt x="1755" y="10757"/>
                    <a:pt x="10753" y="1755"/>
                    <a:pt x="21811" y="1755"/>
                  </a:cubicBezTo>
                  <a:cubicBezTo>
                    <a:pt x="32869" y="1755"/>
                    <a:pt x="41870" y="10753"/>
                    <a:pt x="41870" y="21814"/>
                  </a:cubicBezTo>
                  <a:cubicBezTo>
                    <a:pt x="41870" y="32872"/>
                    <a:pt x="32872" y="41870"/>
                    <a:pt x="21815" y="41870"/>
                  </a:cubicBezTo>
                  <a:cubicBezTo>
                    <a:pt x="21329" y="41870"/>
                    <a:pt x="20935" y="42263"/>
                    <a:pt x="20935" y="42750"/>
                  </a:cubicBezTo>
                  <a:lnTo>
                    <a:pt x="20935" y="50957"/>
                  </a:lnTo>
                  <a:lnTo>
                    <a:pt x="22694" y="50942"/>
                  </a:lnTo>
                  <a:lnTo>
                    <a:pt x="22694" y="43610"/>
                  </a:lnTo>
                  <a:cubicBezTo>
                    <a:pt x="34316" y="43147"/>
                    <a:pt x="43629" y="33547"/>
                    <a:pt x="43626" y="21814"/>
                  </a:cubicBezTo>
                  <a:cubicBezTo>
                    <a:pt x="43626" y="9785"/>
                    <a:pt x="33841" y="0"/>
                    <a:pt x="21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5" name="Google Shape;505;p62"/>
          <p:cNvSpPr txBox="1">
            <a:spLocks noGrp="1"/>
          </p:cNvSpPr>
          <p:nvPr>
            <p:ph type="subTitle" idx="3"/>
          </p:nvPr>
        </p:nvSpPr>
        <p:spPr>
          <a:xfrm>
            <a:off x="1875012" y="3163475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Simétrica</a:t>
            </a:r>
            <a:endParaRPr dirty="0"/>
          </a:p>
        </p:txBody>
      </p:sp>
      <p:sp>
        <p:nvSpPr>
          <p:cNvPr id="506" name="Google Shape;506;p62"/>
          <p:cNvSpPr txBox="1">
            <a:spLocks noGrp="1"/>
          </p:cNvSpPr>
          <p:nvPr>
            <p:ph type="subTitle" idx="4"/>
          </p:nvPr>
        </p:nvSpPr>
        <p:spPr>
          <a:xfrm>
            <a:off x="1875012" y="3557075"/>
            <a:ext cx="2253000" cy="6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Pode ser utilizada nas duas pontas de transmissão, assim é criptografado e descriptografado facilmente.</a:t>
            </a:r>
            <a:endParaRPr dirty="0"/>
          </a:p>
        </p:txBody>
      </p:sp>
      <p:sp>
        <p:nvSpPr>
          <p:cNvPr id="507" name="Google Shape;507;p62"/>
          <p:cNvSpPr txBox="1">
            <a:spLocks noGrp="1"/>
          </p:cNvSpPr>
          <p:nvPr>
            <p:ph type="subTitle" idx="5"/>
          </p:nvPr>
        </p:nvSpPr>
        <p:spPr>
          <a:xfrm>
            <a:off x="5003675" y="3122435"/>
            <a:ext cx="2253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Assimétrica</a:t>
            </a:r>
            <a:endParaRPr dirty="0"/>
          </a:p>
        </p:txBody>
      </p:sp>
      <p:sp>
        <p:nvSpPr>
          <p:cNvPr id="508" name="Google Shape;508;p62"/>
          <p:cNvSpPr txBox="1">
            <a:spLocks noGrp="1"/>
          </p:cNvSpPr>
          <p:nvPr>
            <p:ph type="subTitle" idx="6"/>
          </p:nvPr>
        </p:nvSpPr>
        <p:spPr>
          <a:xfrm>
            <a:off x="5015990" y="3557075"/>
            <a:ext cx="2253000" cy="6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 chave de sua criptografia e descriptografia são diferentes, com isso não pode ser descriptografado.</a:t>
            </a:r>
          </a:p>
        </p:txBody>
      </p:sp>
      <p:pic>
        <p:nvPicPr>
          <p:cNvPr id="1026" name="Picture 2" descr="conecte-se grátis ícone">
            <a:extLst>
              <a:ext uri="{FF2B5EF4-FFF2-40B4-BE49-F238E27FC236}">
                <a16:creationId xmlns:a16="http://schemas.microsoft.com/office/drawing/2014/main" id="{69B4FA21-73B2-F86F-CB7E-57B4C0730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086" y="1806614"/>
            <a:ext cx="572700" cy="57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air grátis ícone">
            <a:extLst>
              <a:ext uri="{FF2B5EF4-FFF2-40B4-BE49-F238E27FC236}">
                <a16:creationId xmlns:a16="http://schemas.microsoft.com/office/drawing/2014/main" id="{435977D7-F51D-6BAF-BB56-F5F293196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9455" y="1827633"/>
            <a:ext cx="551681" cy="551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112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Algoritmos de HASH</a:t>
            </a:r>
            <a:endParaRPr dirty="0"/>
          </a:p>
        </p:txBody>
      </p:sp>
      <p:sp>
        <p:nvSpPr>
          <p:cNvPr id="1128" name="Google Shape;1128;p112"/>
          <p:cNvSpPr/>
          <p:nvPr/>
        </p:nvSpPr>
        <p:spPr>
          <a:xfrm>
            <a:off x="-3387459" y="2335085"/>
            <a:ext cx="4994100" cy="4994100"/>
          </a:xfrm>
          <a:prstGeom prst="donut">
            <a:avLst>
              <a:gd name="adj" fmla="val 746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112"/>
          <p:cNvSpPr txBox="1">
            <a:spLocks noGrp="1"/>
          </p:cNvSpPr>
          <p:nvPr>
            <p:ph type="subTitle" idx="1"/>
          </p:nvPr>
        </p:nvSpPr>
        <p:spPr>
          <a:xfrm>
            <a:off x="1974989" y="1488525"/>
            <a:ext cx="6548792" cy="3562488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indent="0"/>
            <a:r>
              <a:rPr lang="pt-BR" dirty="0">
                <a:solidFill>
                  <a:schemeClr val="bg2"/>
                </a:solidFill>
                <a:latin typeface="Montserrat" panose="00000500000000000000" pitchFamily="2" charset="0"/>
                <a:ea typeface="Montserrat Light"/>
                <a:cs typeface="Montserrat Light"/>
                <a:sym typeface="Montserrat Light"/>
              </a:rPr>
              <a:t>Além das criptografias simétricas e assimétricas existem também os protocolos de algoritmos em HASH, onde o texto é convertido para uma sequência de caracteres de tamanho fixo e único, para a identificação do texto original.</a:t>
            </a:r>
          </a:p>
          <a:p>
            <a:pPr marL="0" indent="0"/>
            <a:endParaRPr lang="pt-BR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r>
              <a:rPr lang="pt-BR" dirty="0">
                <a:solidFill>
                  <a:schemeClr val="bg2"/>
                </a:solidFill>
                <a:latin typeface="Montserrat" panose="00000500000000000000" pitchFamily="2" charset="0"/>
                <a:ea typeface="Montserrat Light"/>
                <a:cs typeface="Montserrat Light"/>
                <a:sym typeface="Montserrat Light"/>
              </a:rPr>
              <a:t>Eles são os mais presentes na nossa vida, e os protocolos mais famosos são o MD5 e o SHA-256.</a:t>
            </a:r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</p:txBody>
      </p:sp>
      <p:sp>
        <p:nvSpPr>
          <p:cNvPr id="1141" name="Google Shape;1141;p112"/>
          <p:cNvSpPr txBox="1"/>
          <p:nvPr/>
        </p:nvSpPr>
        <p:spPr>
          <a:xfrm>
            <a:off x="4496613" y="689925"/>
            <a:ext cx="14847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3" name="Google Shape;1143;p112"/>
          <p:cNvSpPr/>
          <p:nvPr/>
        </p:nvSpPr>
        <p:spPr>
          <a:xfrm>
            <a:off x="5553075" y="1046163"/>
            <a:ext cx="808037" cy="82550"/>
          </a:xfrm>
          <a:custGeom>
            <a:avLst/>
            <a:gdLst/>
            <a:ahLst/>
            <a:cxnLst/>
            <a:rect l="l" t="t" r="r" b="b"/>
            <a:pathLst>
              <a:path w="427" h="44" extrusionOk="0">
                <a:moveTo>
                  <a:pt x="407" y="0"/>
                </a:moveTo>
                <a:cubicBezTo>
                  <a:pt x="20" y="0"/>
                  <a:pt x="20" y="0"/>
                  <a:pt x="20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5"/>
                  <a:pt x="9" y="44"/>
                  <a:pt x="20" y="44"/>
                </a:cubicBezTo>
                <a:cubicBezTo>
                  <a:pt x="407" y="44"/>
                  <a:pt x="407" y="44"/>
                  <a:pt x="407" y="44"/>
                </a:cubicBezTo>
                <a:cubicBezTo>
                  <a:pt x="418" y="44"/>
                  <a:pt x="427" y="35"/>
                  <a:pt x="427" y="24"/>
                </a:cubicBezTo>
                <a:cubicBezTo>
                  <a:pt x="427" y="20"/>
                  <a:pt x="427" y="20"/>
                  <a:pt x="427" y="20"/>
                </a:cubicBezTo>
                <a:cubicBezTo>
                  <a:pt x="427" y="9"/>
                  <a:pt x="418" y="0"/>
                  <a:pt x="4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4" name="Google Shape;1144;p112"/>
          <p:cNvSpPr/>
          <p:nvPr/>
        </p:nvSpPr>
        <p:spPr>
          <a:xfrm>
            <a:off x="5187950" y="5951538"/>
            <a:ext cx="0" cy="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5" name="Google Shape;1145;p112"/>
          <p:cNvSpPr/>
          <p:nvPr/>
        </p:nvSpPr>
        <p:spPr>
          <a:xfrm>
            <a:off x="6062663" y="5957888"/>
            <a:ext cx="0" cy="0"/>
          </a:xfrm>
          <a:prstGeom prst="rect">
            <a:avLst/>
          </a:pr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6" name="Google Shape;1146;p112"/>
          <p:cNvSpPr/>
          <p:nvPr/>
        </p:nvSpPr>
        <p:spPr>
          <a:xfrm>
            <a:off x="6853238" y="5954713"/>
            <a:ext cx="44434" cy="96790"/>
          </a:xfrm>
          <a:custGeom>
            <a:avLst/>
            <a:gdLst/>
            <a:ahLst/>
            <a:cxnLst/>
            <a:rect l="l" t="t" r="r" b="b"/>
            <a:pathLst>
              <a:path w="12" h="26" extrusionOk="0">
                <a:moveTo>
                  <a:pt x="12" y="0"/>
                </a:moveTo>
                <a:cubicBezTo>
                  <a:pt x="2" y="10"/>
                  <a:pt x="2" y="10"/>
                  <a:pt x="2" y="10"/>
                </a:cubicBezTo>
                <a:cubicBezTo>
                  <a:pt x="0" y="12"/>
                  <a:pt x="0" y="14"/>
                  <a:pt x="2" y="16"/>
                </a:cubicBezTo>
                <a:cubicBezTo>
                  <a:pt x="12" y="26"/>
                  <a:pt x="12" y="26"/>
                  <a:pt x="12" y="26"/>
                </a:cubicBezTo>
              </a:path>
            </a:pathLst>
          </a:cu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7" name="Google Shape;1147;p112"/>
          <p:cNvSpPr/>
          <p:nvPr/>
        </p:nvSpPr>
        <p:spPr>
          <a:xfrm>
            <a:off x="2268669" y="4665635"/>
            <a:ext cx="332100" cy="33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8" name="Google Shape;1148;p112"/>
          <p:cNvSpPr/>
          <p:nvPr/>
        </p:nvSpPr>
        <p:spPr>
          <a:xfrm>
            <a:off x="1939739" y="4798433"/>
            <a:ext cx="70500" cy="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2333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73"/>
          <p:cNvSpPr txBox="1">
            <a:spLocks noGrp="1"/>
          </p:cNvSpPr>
          <p:nvPr>
            <p:ph type="title"/>
          </p:nvPr>
        </p:nvSpPr>
        <p:spPr>
          <a:xfrm>
            <a:off x="1094125" y="1417550"/>
            <a:ext cx="6678300" cy="19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/>
              <a:t>Senha123 (</a:t>
            </a:r>
            <a:r>
              <a:rPr lang="en-US" sz="2400" dirty="0" err="1"/>
              <a:t>Exemplo</a:t>
            </a:r>
            <a:r>
              <a:rPr lang="en-US" sz="2400" dirty="0"/>
              <a:t> de HASH)</a:t>
            </a:r>
            <a:br>
              <a:rPr lang="en-US" sz="2400" dirty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000" dirty="0"/>
              <a:t>MD5 - e7d80ffeefa212b7c5c55700e4f7193e</a:t>
            </a:r>
            <a:br>
              <a:rPr lang="en-US" sz="2000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SHA-265 - </a:t>
            </a:r>
            <a:r>
              <a:rPr lang="en-US" sz="1000" dirty="0"/>
              <a:t>55a5e9e78207b4df8699d60886fa070079463547b095d1a05bc719bb4e6cd251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7849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112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Tipos de ataques cibernéticos</a:t>
            </a:r>
            <a:endParaRPr dirty="0"/>
          </a:p>
        </p:txBody>
      </p:sp>
      <p:sp>
        <p:nvSpPr>
          <p:cNvPr id="1128" name="Google Shape;1128;p112"/>
          <p:cNvSpPr/>
          <p:nvPr/>
        </p:nvSpPr>
        <p:spPr>
          <a:xfrm>
            <a:off x="-3387459" y="2335085"/>
            <a:ext cx="4994100" cy="4994100"/>
          </a:xfrm>
          <a:prstGeom prst="donut">
            <a:avLst>
              <a:gd name="adj" fmla="val 746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112"/>
          <p:cNvSpPr txBox="1">
            <a:spLocks noGrp="1"/>
          </p:cNvSpPr>
          <p:nvPr>
            <p:ph type="subTitle" idx="1"/>
          </p:nvPr>
        </p:nvSpPr>
        <p:spPr>
          <a:xfrm>
            <a:off x="1974989" y="2353685"/>
            <a:ext cx="6548792" cy="2697328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bg2"/>
                </a:solidFill>
                <a:latin typeface="Montserrat" panose="00000500000000000000" pitchFamily="2" charset="0"/>
                <a:ea typeface="Montserrat Light"/>
                <a:cs typeface="Montserrat Light"/>
                <a:sym typeface="Montserrat Light"/>
              </a:rPr>
              <a:t>Assaltos cibernéticos ocorrem muito em todo o mundo, e o Brasil está entre os 5 países com mais roubos e ataques do planeta.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bg2"/>
                </a:solidFill>
                <a:latin typeface="Montserrat" panose="00000500000000000000" pitchFamily="2" charset="0"/>
                <a:ea typeface="Montserrat Light"/>
                <a:cs typeface="Montserrat Light"/>
                <a:sym typeface="Montserrat Light"/>
              </a:rPr>
              <a:t>Entre todos os tipos de ataques, os principais são:</a:t>
            </a:r>
          </a:p>
          <a:p>
            <a:pPr marL="923925" lvl="0" indent="-285750" algn="l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2"/>
                </a:solidFill>
                <a:latin typeface="Montserrat" panose="00000500000000000000" pitchFamily="2" charset="0"/>
              </a:rPr>
              <a:t>-</a:t>
            </a:r>
            <a:r>
              <a:rPr lang="pt-BR" sz="1400" dirty="0" err="1">
                <a:solidFill>
                  <a:schemeClr val="bg2"/>
                </a:solidFill>
                <a:latin typeface="Montserrat" panose="00000500000000000000" pitchFamily="2" charset="0"/>
              </a:rPr>
              <a:t>Backdoor</a:t>
            </a:r>
            <a:endParaRPr lang="pt-BR" sz="1400" dirty="0">
              <a:solidFill>
                <a:schemeClr val="bg2"/>
              </a:solidFill>
              <a:latin typeface="Montserrat" panose="00000500000000000000" pitchFamily="2" charset="0"/>
            </a:endParaRPr>
          </a:p>
          <a:p>
            <a:pPr marL="923925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2"/>
                </a:solidFill>
                <a:latin typeface="Montserrat" panose="00000500000000000000" pitchFamily="2" charset="0"/>
              </a:rPr>
              <a:t>-</a:t>
            </a:r>
            <a:r>
              <a:rPr lang="pt-BR" sz="1400" dirty="0" err="1">
                <a:solidFill>
                  <a:schemeClr val="bg2"/>
                </a:solidFill>
                <a:latin typeface="Montserrat" panose="00000500000000000000" pitchFamily="2" charset="0"/>
              </a:rPr>
              <a:t>Phishing</a:t>
            </a:r>
            <a:endParaRPr lang="pt-BR" sz="1400" dirty="0">
              <a:solidFill>
                <a:schemeClr val="bg2"/>
              </a:solidFill>
              <a:latin typeface="Montserrat" panose="00000500000000000000" pitchFamily="2" charset="0"/>
            </a:endParaRPr>
          </a:p>
          <a:p>
            <a:pPr marL="923925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2"/>
                </a:solidFill>
                <a:latin typeface="Montserrat" panose="00000500000000000000" pitchFamily="2" charset="0"/>
              </a:rPr>
              <a:t>-</a:t>
            </a:r>
            <a:r>
              <a:rPr lang="pt-BR" sz="1400" dirty="0" err="1">
                <a:solidFill>
                  <a:schemeClr val="bg2"/>
                </a:solidFill>
                <a:latin typeface="Montserrat" panose="00000500000000000000" pitchFamily="2" charset="0"/>
              </a:rPr>
              <a:t>Spoofi</a:t>
            </a:r>
            <a:r>
              <a:rPr lang="pt-BR" sz="1400" dirty="0" err="1">
                <a:solidFill>
                  <a:schemeClr val="bg2"/>
                </a:solidFill>
                <a:uFill>
                  <a:noFill/>
                </a:uFill>
                <a:latin typeface="Montserrat" panose="00000500000000000000" pitchFamily="2" charset="0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ng</a:t>
            </a:r>
            <a:endParaRPr lang="pt-BR" sz="1400" dirty="0">
              <a:solidFill>
                <a:schemeClr val="bg2"/>
              </a:solidFill>
              <a:latin typeface="Montserrat" panose="00000500000000000000" pitchFamily="2" charset="0"/>
            </a:endParaRPr>
          </a:p>
          <a:p>
            <a:pPr marL="923925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2"/>
                </a:solidFill>
                <a:latin typeface="Montserrat" panose="00000500000000000000" pitchFamily="2" charset="0"/>
              </a:rPr>
              <a:t>-Manipulação de URL</a:t>
            </a:r>
          </a:p>
          <a:p>
            <a:pPr marL="923925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2"/>
                </a:solidFill>
                <a:latin typeface="Montserrat" panose="00000500000000000000" pitchFamily="2" charset="0"/>
              </a:rPr>
              <a:t>-Ataque </a:t>
            </a:r>
            <a:r>
              <a:rPr lang="pt-BR" sz="1400" dirty="0" err="1">
                <a:solidFill>
                  <a:schemeClr val="bg2"/>
                </a:solidFill>
                <a:latin typeface="Montserrat" panose="00000500000000000000" pitchFamily="2" charset="0"/>
              </a:rPr>
              <a:t>DoS</a:t>
            </a:r>
            <a:r>
              <a:rPr lang="pt-BR" sz="1400" dirty="0">
                <a:solidFill>
                  <a:schemeClr val="bg2"/>
                </a:solidFill>
                <a:latin typeface="Montserrat" panose="00000500000000000000" pitchFamily="2" charset="0"/>
              </a:rPr>
              <a:t> (</a:t>
            </a:r>
            <a:r>
              <a:rPr lang="pt-BR" sz="1400" dirty="0" err="1">
                <a:solidFill>
                  <a:schemeClr val="bg2"/>
                </a:solidFill>
                <a:latin typeface="Montserrat" panose="00000500000000000000" pitchFamily="2" charset="0"/>
              </a:rPr>
              <a:t>Denial</a:t>
            </a:r>
            <a:r>
              <a:rPr lang="pt-BR" sz="1400" dirty="0">
                <a:solidFill>
                  <a:schemeClr val="bg2"/>
                </a:solidFill>
                <a:latin typeface="Montserrat" panose="00000500000000000000" pitchFamily="2" charset="0"/>
              </a:rPr>
              <a:t> </a:t>
            </a:r>
            <a:r>
              <a:rPr lang="pt-BR" sz="1400" dirty="0" err="1">
                <a:solidFill>
                  <a:schemeClr val="bg2"/>
                </a:solidFill>
                <a:latin typeface="Montserrat" panose="00000500000000000000" pitchFamily="2" charset="0"/>
              </a:rPr>
              <a:t>Of</a:t>
            </a:r>
            <a:r>
              <a:rPr lang="pt-BR" sz="1400" dirty="0">
                <a:solidFill>
                  <a:schemeClr val="bg2"/>
                </a:solidFill>
                <a:latin typeface="Montserrat" panose="00000500000000000000" pitchFamily="2" charset="0"/>
              </a:rPr>
              <a:t> Service)</a:t>
            </a:r>
          </a:p>
          <a:p>
            <a:pPr marL="923925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2"/>
                </a:solidFill>
                <a:latin typeface="Montserrat" panose="00000500000000000000" pitchFamily="2" charset="0"/>
              </a:rPr>
              <a:t>-Ataque </a:t>
            </a:r>
            <a:r>
              <a:rPr lang="pt-BR" sz="1400" dirty="0" err="1">
                <a:solidFill>
                  <a:schemeClr val="bg2"/>
                </a:solidFill>
                <a:latin typeface="Montserrat" panose="00000500000000000000" pitchFamily="2" charset="0"/>
              </a:rPr>
              <a:t>DDoS</a:t>
            </a:r>
            <a:endParaRPr lang="pt-BR" sz="1400" dirty="0">
              <a:solidFill>
                <a:schemeClr val="bg2"/>
              </a:solidFill>
              <a:latin typeface="Montserrat" panose="00000500000000000000" pitchFamily="2" charset="0"/>
            </a:endParaRPr>
          </a:p>
          <a:p>
            <a:pPr marL="0" indent="0"/>
            <a:endParaRPr lang="pt-BR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</p:txBody>
      </p:sp>
      <p:sp>
        <p:nvSpPr>
          <p:cNvPr id="1141" name="Google Shape;1141;p112"/>
          <p:cNvSpPr txBox="1"/>
          <p:nvPr/>
        </p:nvSpPr>
        <p:spPr>
          <a:xfrm>
            <a:off x="4496613" y="689925"/>
            <a:ext cx="14847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3" name="Google Shape;1143;p112"/>
          <p:cNvSpPr/>
          <p:nvPr/>
        </p:nvSpPr>
        <p:spPr>
          <a:xfrm>
            <a:off x="5553075" y="1046163"/>
            <a:ext cx="808037" cy="82550"/>
          </a:xfrm>
          <a:custGeom>
            <a:avLst/>
            <a:gdLst/>
            <a:ahLst/>
            <a:cxnLst/>
            <a:rect l="l" t="t" r="r" b="b"/>
            <a:pathLst>
              <a:path w="427" h="44" extrusionOk="0">
                <a:moveTo>
                  <a:pt x="407" y="0"/>
                </a:moveTo>
                <a:cubicBezTo>
                  <a:pt x="20" y="0"/>
                  <a:pt x="20" y="0"/>
                  <a:pt x="20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5"/>
                  <a:pt x="9" y="44"/>
                  <a:pt x="20" y="44"/>
                </a:cubicBezTo>
                <a:cubicBezTo>
                  <a:pt x="407" y="44"/>
                  <a:pt x="407" y="44"/>
                  <a:pt x="407" y="44"/>
                </a:cubicBezTo>
                <a:cubicBezTo>
                  <a:pt x="418" y="44"/>
                  <a:pt x="427" y="35"/>
                  <a:pt x="427" y="24"/>
                </a:cubicBezTo>
                <a:cubicBezTo>
                  <a:pt x="427" y="20"/>
                  <a:pt x="427" y="20"/>
                  <a:pt x="427" y="20"/>
                </a:cubicBezTo>
                <a:cubicBezTo>
                  <a:pt x="427" y="9"/>
                  <a:pt x="418" y="0"/>
                  <a:pt x="4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4" name="Google Shape;1144;p112"/>
          <p:cNvSpPr/>
          <p:nvPr/>
        </p:nvSpPr>
        <p:spPr>
          <a:xfrm>
            <a:off x="5187950" y="5951538"/>
            <a:ext cx="0" cy="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5" name="Google Shape;1145;p112"/>
          <p:cNvSpPr/>
          <p:nvPr/>
        </p:nvSpPr>
        <p:spPr>
          <a:xfrm>
            <a:off x="6062663" y="5957888"/>
            <a:ext cx="0" cy="0"/>
          </a:xfrm>
          <a:prstGeom prst="rect">
            <a:avLst/>
          </a:pr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6" name="Google Shape;1146;p112"/>
          <p:cNvSpPr/>
          <p:nvPr/>
        </p:nvSpPr>
        <p:spPr>
          <a:xfrm>
            <a:off x="6853238" y="5954713"/>
            <a:ext cx="44434" cy="96790"/>
          </a:xfrm>
          <a:custGeom>
            <a:avLst/>
            <a:gdLst/>
            <a:ahLst/>
            <a:cxnLst/>
            <a:rect l="l" t="t" r="r" b="b"/>
            <a:pathLst>
              <a:path w="12" h="26" extrusionOk="0">
                <a:moveTo>
                  <a:pt x="12" y="0"/>
                </a:moveTo>
                <a:cubicBezTo>
                  <a:pt x="2" y="10"/>
                  <a:pt x="2" y="10"/>
                  <a:pt x="2" y="10"/>
                </a:cubicBezTo>
                <a:cubicBezTo>
                  <a:pt x="0" y="12"/>
                  <a:pt x="0" y="14"/>
                  <a:pt x="2" y="16"/>
                </a:cubicBezTo>
                <a:cubicBezTo>
                  <a:pt x="12" y="26"/>
                  <a:pt x="12" y="26"/>
                  <a:pt x="12" y="26"/>
                </a:cubicBezTo>
              </a:path>
            </a:pathLst>
          </a:cu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7" name="Google Shape;1147;p112"/>
          <p:cNvSpPr/>
          <p:nvPr/>
        </p:nvSpPr>
        <p:spPr>
          <a:xfrm>
            <a:off x="2268669" y="4665635"/>
            <a:ext cx="332100" cy="33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8" name="Google Shape;1148;p112"/>
          <p:cNvSpPr/>
          <p:nvPr/>
        </p:nvSpPr>
        <p:spPr>
          <a:xfrm>
            <a:off x="1939739" y="4798433"/>
            <a:ext cx="70500" cy="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654;p73"/>
          <p:cNvSpPr txBox="1">
            <a:spLocks/>
          </p:cNvSpPr>
          <p:nvPr/>
        </p:nvSpPr>
        <p:spPr>
          <a:xfrm>
            <a:off x="1606641" y="4665635"/>
            <a:ext cx="66351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6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pt-BR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PODER360 – 30 JUL 2021</a:t>
            </a:r>
          </a:p>
          <a:p>
            <a:pPr marL="0" indent="0"/>
            <a:endParaRPr lang="pt-BR" dirty="0" smtClean="0"/>
          </a:p>
          <a:p>
            <a:pPr marL="0" indent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3828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6"/>
          <p:cNvSpPr txBox="1">
            <a:spLocks noGrp="1"/>
          </p:cNvSpPr>
          <p:nvPr>
            <p:ph type="title" idx="2"/>
          </p:nvPr>
        </p:nvSpPr>
        <p:spPr>
          <a:xfrm>
            <a:off x="1056100" y="1739050"/>
            <a:ext cx="2595000" cy="16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56" name="Google Shape;556;p66"/>
          <p:cNvSpPr txBox="1">
            <a:spLocks noGrp="1"/>
          </p:cNvSpPr>
          <p:nvPr>
            <p:ph type="title"/>
          </p:nvPr>
        </p:nvSpPr>
        <p:spPr>
          <a:xfrm>
            <a:off x="4004672" y="1635779"/>
            <a:ext cx="4083228" cy="130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Solução do problema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967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112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Proposta para solução do problema</a:t>
            </a:r>
            <a:endParaRPr dirty="0"/>
          </a:p>
        </p:txBody>
      </p:sp>
      <p:sp>
        <p:nvSpPr>
          <p:cNvPr id="1128" name="Google Shape;1128;p112"/>
          <p:cNvSpPr/>
          <p:nvPr/>
        </p:nvSpPr>
        <p:spPr>
          <a:xfrm>
            <a:off x="-3387459" y="2335085"/>
            <a:ext cx="4994100" cy="4994100"/>
          </a:xfrm>
          <a:prstGeom prst="donut">
            <a:avLst>
              <a:gd name="adj" fmla="val 746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112"/>
          <p:cNvSpPr txBox="1">
            <a:spLocks noGrp="1"/>
          </p:cNvSpPr>
          <p:nvPr>
            <p:ph type="subTitle" idx="1"/>
          </p:nvPr>
        </p:nvSpPr>
        <p:spPr>
          <a:xfrm>
            <a:off x="1765652" y="2742975"/>
            <a:ext cx="3473311" cy="2879538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indent="0"/>
            <a:r>
              <a:rPr lang="en" dirty="0" smtClean="0">
                <a:solidFill>
                  <a:schemeClr val="bg2"/>
                </a:solidFill>
              </a:rPr>
              <a:t>Aplicativo </a:t>
            </a:r>
            <a:r>
              <a:rPr lang="en" dirty="0">
                <a:solidFill>
                  <a:schemeClr val="bg2"/>
                </a:solidFill>
              </a:rPr>
              <a:t>bancário, que salvará os dados pessoais das pessoas por meio de criptografias não codificáveis, tornando assim os dados dos clientes bem mais seguros e protegidos</a:t>
            </a:r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indent="0"/>
            <a:endParaRPr lang="pt-BR" sz="1600" dirty="0">
              <a:solidFill>
                <a:schemeClr val="bg2"/>
              </a:solidFill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</p:txBody>
      </p:sp>
      <p:sp>
        <p:nvSpPr>
          <p:cNvPr id="1141" name="Google Shape;1141;p112"/>
          <p:cNvSpPr txBox="1"/>
          <p:nvPr/>
        </p:nvSpPr>
        <p:spPr>
          <a:xfrm>
            <a:off x="4496613" y="689925"/>
            <a:ext cx="14847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3" name="Google Shape;1143;p112"/>
          <p:cNvSpPr/>
          <p:nvPr/>
        </p:nvSpPr>
        <p:spPr>
          <a:xfrm>
            <a:off x="5553075" y="1046163"/>
            <a:ext cx="808037" cy="82550"/>
          </a:xfrm>
          <a:custGeom>
            <a:avLst/>
            <a:gdLst/>
            <a:ahLst/>
            <a:cxnLst/>
            <a:rect l="l" t="t" r="r" b="b"/>
            <a:pathLst>
              <a:path w="427" h="44" extrusionOk="0">
                <a:moveTo>
                  <a:pt x="407" y="0"/>
                </a:moveTo>
                <a:cubicBezTo>
                  <a:pt x="20" y="0"/>
                  <a:pt x="20" y="0"/>
                  <a:pt x="20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5"/>
                  <a:pt x="9" y="44"/>
                  <a:pt x="20" y="44"/>
                </a:cubicBezTo>
                <a:cubicBezTo>
                  <a:pt x="407" y="44"/>
                  <a:pt x="407" y="44"/>
                  <a:pt x="407" y="44"/>
                </a:cubicBezTo>
                <a:cubicBezTo>
                  <a:pt x="418" y="44"/>
                  <a:pt x="427" y="35"/>
                  <a:pt x="427" y="24"/>
                </a:cubicBezTo>
                <a:cubicBezTo>
                  <a:pt x="427" y="20"/>
                  <a:pt x="427" y="20"/>
                  <a:pt x="427" y="20"/>
                </a:cubicBezTo>
                <a:cubicBezTo>
                  <a:pt x="427" y="9"/>
                  <a:pt x="418" y="0"/>
                  <a:pt x="4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4" name="Google Shape;1144;p112"/>
          <p:cNvSpPr/>
          <p:nvPr/>
        </p:nvSpPr>
        <p:spPr>
          <a:xfrm>
            <a:off x="5187950" y="5951538"/>
            <a:ext cx="0" cy="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5" name="Google Shape;1145;p112"/>
          <p:cNvSpPr/>
          <p:nvPr/>
        </p:nvSpPr>
        <p:spPr>
          <a:xfrm>
            <a:off x="6062663" y="5957888"/>
            <a:ext cx="0" cy="0"/>
          </a:xfrm>
          <a:prstGeom prst="rect">
            <a:avLst/>
          </a:pr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6" name="Google Shape;1146;p112"/>
          <p:cNvSpPr/>
          <p:nvPr/>
        </p:nvSpPr>
        <p:spPr>
          <a:xfrm>
            <a:off x="6853238" y="5954713"/>
            <a:ext cx="44434" cy="96790"/>
          </a:xfrm>
          <a:custGeom>
            <a:avLst/>
            <a:gdLst/>
            <a:ahLst/>
            <a:cxnLst/>
            <a:rect l="l" t="t" r="r" b="b"/>
            <a:pathLst>
              <a:path w="12" h="26" extrusionOk="0">
                <a:moveTo>
                  <a:pt x="12" y="0"/>
                </a:moveTo>
                <a:cubicBezTo>
                  <a:pt x="2" y="10"/>
                  <a:pt x="2" y="10"/>
                  <a:pt x="2" y="10"/>
                </a:cubicBezTo>
                <a:cubicBezTo>
                  <a:pt x="0" y="12"/>
                  <a:pt x="0" y="14"/>
                  <a:pt x="2" y="16"/>
                </a:cubicBezTo>
                <a:cubicBezTo>
                  <a:pt x="12" y="26"/>
                  <a:pt x="12" y="26"/>
                  <a:pt x="12" y="26"/>
                </a:cubicBezTo>
              </a:path>
            </a:pathLst>
          </a:cu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7" name="Google Shape;1147;p112"/>
          <p:cNvSpPr/>
          <p:nvPr/>
        </p:nvSpPr>
        <p:spPr>
          <a:xfrm>
            <a:off x="2268669" y="4665635"/>
            <a:ext cx="332100" cy="33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8" name="Google Shape;1148;p112"/>
          <p:cNvSpPr/>
          <p:nvPr/>
        </p:nvSpPr>
        <p:spPr>
          <a:xfrm>
            <a:off x="1939739" y="4798433"/>
            <a:ext cx="70500" cy="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42B41B3-717A-0F51-A1FC-E4EA6A279285}"/>
              </a:ext>
            </a:extLst>
          </p:cNvPr>
          <p:cNvSpPr txBox="1"/>
          <p:nvPr/>
        </p:nvSpPr>
        <p:spPr>
          <a:xfrm>
            <a:off x="1765652" y="1694567"/>
            <a:ext cx="29498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chemeClr val="bg2"/>
                </a:solidFill>
                <a:latin typeface="Montserrat" panose="00000500000000000000" pitchFamily="2" charset="0"/>
              </a:rPr>
              <a:t>Conceito</a:t>
            </a:r>
            <a:endParaRPr lang="pt-BR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pic>
        <p:nvPicPr>
          <p:cNvPr id="3" name="Google Shape;351;p43">
            <a:extLst>
              <a:ext uri="{FF2B5EF4-FFF2-40B4-BE49-F238E27FC236}">
                <a16:creationId xmlns:a16="http://schemas.microsoft.com/office/drawing/2014/main" id="{C53D354D-9988-A63B-550A-88142A7648D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2798" y="1177973"/>
            <a:ext cx="2006794" cy="200950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0B600A41-4A68-842E-7EB7-3D69BD8C06D1}"/>
              </a:ext>
            </a:extLst>
          </p:cNvPr>
          <p:cNvSpPr txBox="1"/>
          <p:nvPr/>
        </p:nvSpPr>
        <p:spPr>
          <a:xfrm>
            <a:off x="5741980" y="3590687"/>
            <a:ext cx="27879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2"/>
                </a:solidFill>
                <a:latin typeface="Montserrat"/>
                <a:ea typeface="Montserrat"/>
                <a:cs typeface="Montserrat"/>
                <a:sym typeface="Montserrat"/>
              </a:rPr>
              <a:t>Para a criptografia, </a:t>
            </a:r>
            <a:r>
              <a:rPr lang="pt-BR" dirty="0" smtClean="0">
                <a:solidFill>
                  <a:schemeClr val="bg2"/>
                </a:solidFill>
                <a:latin typeface="Montserrat"/>
                <a:ea typeface="Montserrat"/>
                <a:cs typeface="Montserrat"/>
                <a:sym typeface="Montserrat"/>
              </a:rPr>
              <a:t>foi utilizado </a:t>
            </a:r>
            <a:r>
              <a:rPr lang="pt-BR" dirty="0">
                <a:solidFill>
                  <a:schemeClr val="bg2"/>
                </a:solidFill>
                <a:latin typeface="Montserrat"/>
                <a:ea typeface="Montserrat"/>
                <a:cs typeface="Montserrat"/>
                <a:sym typeface="Montserrat"/>
              </a:rPr>
              <a:t>o protocolo MD5, que gera uma HASH de 32 caracteres, sendo letras ou números, e não pode ser </a:t>
            </a:r>
            <a:r>
              <a:rPr lang="pt-BR" dirty="0" err="1">
                <a:solidFill>
                  <a:schemeClr val="bg2"/>
                </a:solidFill>
                <a:latin typeface="Montserrat"/>
                <a:ea typeface="Montserrat"/>
                <a:cs typeface="Montserrat"/>
                <a:sym typeface="Montserrat"/>
              </a:rPr>
              <a:t>descriptografado</a:t>
            </a:r>
            <a:r>
              <a:rPr lang="pt-BR" dirty="0">
                <a:solidFill>
                  <a:schemeClr val="bg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230398A-20D0-0B38-518E-FE02F629ECDA}"/>
              </a:ext>
            </a:extLst>
          </p:cNvPr>
          <p:cNvSpPr txBox="1"/>
          <p:nvPr/>
        </p:nvSpPr>
        <p:spPr>
          <a:xfrm>
            <a:off x="6682616" y="3171049"/>
            <a:ext cx="10871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2"/>
                </a:solidFill>
                <a:latin typeface="Montserrat" panose="00000500000000000000" pitchFamily="2" charset="0"/>
              </a:rPr>
              <a:t>Banco BN</a:t>
            </a:r>
          </a:p>
        </p:txBody>
      </p:sp>
    </p:spTree>
    <p:extLst>
      <p:ext uri="{BB962C8B-B14F-4D97-AF65-F5344CB8AC3E}">
        <p14:creationId xmlns:p14="http://schemas.microsoft.com/office/powerpoint/2010/main" val="237938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75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Criptografia</a:t>
            </a:r>
            <a:endParaRPr dirty="0"/>
          </a:p>
        </p:txBody>
      </p:sp>
      <p:pic>
        <p:nvPicPr>
          <p:cNvPr id="29" name="Imagem 28">
            <a:extLst>
              <a:ext uri="{FF2B5EF4-FFF2-40B4-BE49-F238E27FC236}">
                <a16:creationId xmlns:a16="http://schemas.microsoft.com/office/drawing/2014/main" id="{F75A48A5-D8E9-5B39-342A-D28A31C54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62" y="1090612"/>
            <a:ext cx="7343775" cy="2409825"/>
          </a:xfrm>
          <a:prstGeom prst="rect">
            <a:avLst/>
          </a:prstGeom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A2352EBD-6DB6-95CB-F68F-C9CECC20E437}"/>
              </a:ext>
            </a:extLst>
          </p:cNvPr>
          <p:cNvSpPr txBox="1"/>
          <p:nvPr/>
        </p:nvSpPr>
        <p:spPr>
          <a:xfrm>
            <a:off x="80962" y="4133850"/>
            <a:ext cx="829105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2"/>
                </a:solidFill>
                <a:latin typeface="Montserrat" panose="00000500000000000000" pitchFamily="2" charset="0"/>
              </a:rPr>
              <a:t>Estas linhas de código condizem à criptografia da variável senha, </a:t>
            </a:r>
          </a:p>
          <a:p>
            <a:r>
              <a:rPr lang="pt-BR" dirty="0">
                <a:solidFill>
                  <a:schemeClr val="bg2"/>
                </a:solidFill>
                <a:latin typeface="Montserrat" panose="00000500000000000000" pitchFamily="2" charset="0"/>
              </a:rPr>
              <a:t>onde ela será atribuída ao valor dela mesmo criptografado.</a:t>
            </a:r>
          </a:p>
          <a:p>
            <a:r>
              <a:rPr lang="pt-BR" dirty="0">
                <a:solidFill>
                  <a:schemeClr val="bg2"/>
                </a:solidFill>
                <a:latin typeface="Montserrat" panose="00000500000000000000" pitchFamily="2" charset="0"/>
              </a:rPr>
              <a:t>Então, se você digitar “senha123” em senha, será salvo  e7d80ffeefa212b7c5c55700e4f7193e</a:t>
            </a:r>
          </a:p>
        </p:txBody>
      </p:sp>
    </p:spTree>
    <p:extLst>
      <p:ext uri="{BB962C8B-B14F-4D97-AF65-F5344CB8AC3E}">
        <p14:creationId xmlns:p14="http://schemas.microsoft.com/office/powerpoint/2010/main" val="383588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75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Banco de Dados</a:t>
            </a:r>
            <a:endParaRPr dirty="0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A2352EBD-6DB6-95CB-F68F-C9CECC20E437}"/>
              </a:ext>
            </a:extLst>
          </p:cNvPr>
          <p:cNvSpPr txBox="1"/>
          <p:nvPr/>
        </p:nvSpPr>
        <p:spPr>
          <a:xfrm>
            <a:off x="1209675" y="3532815"/>
            <a:ext cx="44422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2"/>
                </a:solidFill>
                <a:latin typeface="Montserrat" panose="00000500000000000000" pitchFamily="2" charset="0"/>
              </a:rPr>
              <a:t>Esses valores </a:t>
            </a:r>
            <a:r>
              <a:rPr lang="pt-BR" dirty="0" smtClean="0">
                <a:solidFill>
                  <a:schemeClr val="bg2"/>
                </a:solidFill>
                <a:latin typeface="Montserrat" panose="00000500000000000000" pitchFamily="2" charset="0"/>
              </a:rPr>
              <a:t>são os dados do Banco de Dados, </a:t>
            </a:r>
          </a:p>
          <a:p>
            <a:r>
              <a:rPr lang="pt-BR" dirty="0" smtClean="0">
                <a:solidFill>
                  <a:schemeClr val="bg2"/>
                </a:solidFill>
                <a:latin typeface="Montserrat" panose="00000500000000000000" pitchFamily="2" charset="0"/>
              </a:rPr>
              <a:t>e todas as senhas foram salvas como 123.</a:t>
            </a:r>
            <a:endParaRPr lang="pt-BR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4" name="Google Shape;1128;p112">
            <a:extLst>
              <a:ext uri="{FF2B5EF4-FFF2-40B4-BE49-F238E27FC236}">
                <a16:creationId xmlns:a16="http://schemas.microsoft.com/office/drawing/2014/main" id="{22709282-5F3D-6A99-8D97-A533D4AF96C3}"/>
              </a:ext>
            </a:extLst>
          </p:cNvPr>
          <p:cNvSpPr/>
          <p:nvPr/>
        </p:nvSpPr>
        <p:spPr>
          <a:xfrm>
            <a:off x="-3663684" y="3649535"/>
            <a:ext cx="4994100" cy="4994100"/>
          </a:xfrm>
          <a:prstGeom prst="donut">
            <a:avLst>
              <a:gd name="adj" fmla="val 746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539" y="1651441"/>
            <a:ext cx="6067425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976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78;p60">
            <a:extLst>
              <a:ext uri="{FF2B5EF4-FFF2-40B4-BE49-F238E27FC236}">
                <a16:creationId xmlns:a16="http://schemas.microsoft.com/office/drawing/2014/main" id="{B2C70A0F-C58B-8F8A-4FE5-89A8924F0EA0}"/>
              </a:ext>
            </a:extLst>
          </p:cNvPr>
          <p:cNvSpPr txBox="1">
            <a:spLocks/>
          </p:cNvSpPr>
          <p:nvPr/>
        </p:nvSpPr>
        <p:spPr>
          <a:xfrm>
            <a:off x="1131891" y="1301140"/>
            <a:ext cx="4893369" cy="6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pt-BR" sz="1400" dirty="0" smtClean="0"/>
              <a:t>Benito </a:t>
            </a:r>
            <a:r>
              <a:rPr lang="pt-BR" sz="1400" dirty="0" err="1" smtClean="0"/>
              <a:t>Toniolo</a:t>
            </a:r>
            <a:r>
              <a:rPr lang="pt-BR" sz="1400" dirty="0" smtClean="0"/>
              <a:t> Marino</a:t>
            </a:r>
            <a:endParaRPr lang="pt-BR" sz="14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495" y="490282"/>
            <a:ext cx="1982356" cy="1982356"/>
          </a:xfrm>
          <a:prstGeom prst="rect">
            <a:avLst/>
          </a:prstGeom>
        </p:spPr>
      </p:pic>
      <p:sp>
        <p:nvSpPr>
          <p:cNvPr id="9" name="Google Shape;478;p60">
            <a:extLst>
              <a:ext uri="{FF2B5EF4-FFF2-40B4-BE49-F238E27FC236}">
                <a16:creationId xmlns:a16="http://schemas.microsoft.com/office/drawing/2014/main" id="{B2C70A0F-C58B-8F8A-4FE5-89A8924F0EA0}"/>
              </a:ext>
            </a:extLst>
          </p:cNvPr>
          <p:cNvSpPr txBox="1">
            <a:spLocks/>
          </p:cNvSpPr>
          <p:nvPr/>
        </p:nvSpPr>
        <p:spPr>
          <a:xfrm>
            <a:off x="1131891" y="3974865"/>
            <a:ext cx="4893369" cy="6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pt-BR" sz="1400" b="1" dirty="0" smtClean="0"/>
              <a:t>Orientadora: </a:t>
            </a:r>
            <a:r>
              <a:rPr lang="pt-BR" sz="1400" dirty="0" smtClean="0"/>
              <a:t>Raquel Cristina</a:t>
            </a:r>
          </a:p>
          <a:p>
            <a:pPr marL="0" indent="0"/>
            <a:r>
              <a:rPr lang="pt-BR" sz="1400" b="1" dirty="0" err="1" smtClean="0"/>
              <a:t>Coorientadores</a:t>
            </a:r>
            <a:r>
              <a:rPr lang="pt-BR" sz="1400" b="1" dirty="0" smtClean="0"/>
              <a:t>: </a:t>
            </a:r>
            <a:r>
              <a:rPr lang="pt-BR" sz="1400" dirty="0" smtClean="0"/>
              <a:t>Rita Carvalho </a:t>
            </a:r>
            <a:r>
              <a:rPr lang="pt-BR" sz="1400" dirty="0"/>
              <a:t>e Wagner </a:t>
            </a:r>
            <a:r>
              <a:rPr lang="pt-BR" sz="1400" dirty="0" smtClean="0"/>
              <a:t>Schmidt</a:t>
            </a:r>
            <a:endParaRPr lang="pt-BR" sz="1400" dirty="0"/>
          </a:p>
        </p:txBody>
      </p:sp>
      <p:sp>
        <p:nvSpPr>
          <p:cNvPr id="11" name="Google Shape;478;p60">
            <a:extLst>
              <a:ext uri="{FF2B5EF4-FFF2-40B4-BE49-F238E27FC236}">
                <a16:creationId xmlns:a16="http://schemas.microsoft.com/office/drawing/2014/main" id="{B2C70A0F-C58B-8F8A-4FE5-89A8924F0EA0}"/>
              </a:ext>
            </a:extLst>
          </p:cNvPr>
          <p:cNvSpPr txBox="1">
            <a:spLocks/>
          </p:cNvSpPr>
          <p:nvPr/>
        </p:nvSpPr>
        <p:spPr>
          <a:xfrm>
            <a:off x="1474126" y="3083725"/>
            <a:ext cx="4893369" cy="6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pt-BR" sz="1400" dirty="0"/>
              <a:t>               </a:t>
            </a:r>
            <a:r>
              <a:rPr lang="pt-BR" sz="1400" dirty="0" err="1"/>
              <a:t>Nícolas</a:t>
            </a:r>
            <a:r>
              <a:rPr lang="pt-BR" sz="1400" dirty="0"/>
              <a:t> Guilherme Gonçalves </a:t>
            </a:r>
            <a:r>
              <a:rPr lang="pt-BR" sz="1400" dirty="0" smtClean="0"/>
              <a:t>Otávio</a:t>
            </a:r>
            <a:endParaRPr lang="pt-BR" sz="1400" dirty="0"/>
          </a:p>
        </p:txBody>
      </p:sp>
      <p:graphicFrame>
        <p:nvGraphicFramePr>
          <p:cNvPr id="10" name="Diagrama 9"/>
          <p:cNvGraphicFramePr/>
          <p:nvPr>
            <p:extLst>
              <p:ext uri="{D42A27DB-BD31-4B8C-83A1-F6EECF244321}">
                <p14:modId xmlns:p14="http://schemas.microsoft.com/office/powerpoint/2010/main" val="2809906214"/>
              </p:ext>
            </p:extLst>
          </p:nvPr>
        </p:nvGraphicFramePr>
        <p:xfrm>
          <a:off x="799378" y="657577"/>
          <a:ext cx="1652274" cy="1777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6" name="Diagrama 15"/>
          <p:cNvGraphicFramePr/>
          <p:nvPr>
            <p:extLst>
              <p:ext uri="{D42A27DB-BD31-4B8C-83A1-F6EECF244321}">
                <p14:modId xmlns:p14="http://schemas.microsoft.com/office/powerpoint/2010/main" val="1401880846"/>
              </p:ext>
            </p:extLst>
          </p:nvPr>
        </p:nvGraphicFramePr>
        <p:xfrm>
          <a:off x="799379" y="2322210"/>
          <a:ext cx="1652273" cy="1655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4124726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75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 smtClean="0"/>
              <a:t>Projeto</a:t>
            </a:r>
            <a:endParaRPr dirty="0"/>
          </a:p>
        </p:txBody>
      </p:sp>
      <p:sp>
        <p:nvSpPr>
          <p:cNvPr id="4" name="Google Shape;1128;p112">
            <a:extLst>
              <a:ext uri="{FF2B5EF4-FFF2-40B4-BE49-F238E27FC236}">
                <a16:creationId xmlns:a16="http://schemas.microsoft.com/office/drawing/2014/main" id="{22709282-5F3D-6A99-8D97-A533D4AF96C3}"/>
              </a:ext>
            </a:extLst>
          </p:cNvPr>
          <p:cNvSpPr/>
          <p:nvPr/>
        </p:nvSpPr>
        <p:spPr>
          <a:xfrm>
            <a:off x="-3663684" y="3649535"/>
            <a:ext cx="4994100" cy="4994100"/>
          </a:xfrm>
          <a:prstGeom prst="donut">
            <a:avLst>
              <a:gd name="adj" fmla="val 746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Video_projetotc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1164609"/>
            <a:ext cx="6210300" cy="349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44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75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 smtClean="0"/>
              <a:t>Reconhecimento Facial</a:t>
            </a:r>
            <a:endParaRPr dirty="0"/>
          </a:p>
        </p:txBody>
      </p:sp>
      <p:sp>
        <p:nvSpPr>
          <p:cNvPr id="4" name="Google Shape;1128;p112">
            <a:extLst>
              <a:ext uri="{FF2B5EF4-FFF2-40B4-BE49-F238E27FC236}">
                <a16:creationId xmlns:a16="http://schemas.microsoft.com/office/drawing/2014/main" id="{22709282-5F3D-6A99-8D97-A533D4AF96C3}"/>
              </a:ext>
            </a:extLst>
          </p:cNvPr>
          <p:cNvSpPr/>
          <p:nvPr/>
        </p:nvSpPr>
        <p:spPr>
          <a:xfrm>
            <a:off x="-3663684" y="3649535"/>
            <a:ext cx="4994100" cy="4994100"/>
          </a:xfrm>
          <a:prstGeom prst="donut">
            <a:avLst>
              <a:gd name="adj" fmla="val 746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Teste_reconhecimentofaci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0416" y="1166265"/>
            <a:ext cx="6437822" cy="362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711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8" name="Google Shape;5668;p123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latin typeface="Montserrat Light"/>
              </a:rPr>
              <a:t>REFERÊNCIAS BIBLIOGRÁFICA</a:t>
            </a:r>
            <a:endParaRPr sz="3200" dirty="0">
              <a:latin typeface="Montserrat Light"/>
            </a:endParaRPr>
          </a:p>
        </p:txBody>
      </p:sp>
      <p:sp>
        <p:nvSpPr>
          <p:cNvPr id="5669" name="Google Shape;5669;p123"/>
          <p:cNvSpPr txBox="1">
            <a:spLocks noGrp="1"/>
          </p:cNvSpPr>
          <p:nvPr>
            <p:ph type="body" idx="1"/>
          </p:nvPr>
        </p:nvSpPr>
        <p:spPr>
          <a:xfrm>
            <a:off x="702900" y="1152475"/>
            <a:ext cx="772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1050" dirty="0">
                <a:highlight>
                  <a:schemeClr val="lt1"/>
                </a:highlight>
                <a:hlinkClick r:id="rId3"/>
              </a:rPr>
              <a:t>https://forbes.com.br/forbes-tech/2021/12/5-ataques-ciberneticos-no-brasil-em-2021-que-geraram-alerta</a:t>
            </a:r>
            <a:r>
              <a:rPr lang="pt-BR" sz="1050" dirty="0" smtClean="0">
                <a:highlight>
                  <a:schemeClr val="lt1"/>
                </a:highlight>
                <a:hlinkClick r:id="rId3"/>
              </a:rPr>
              <a:t>/</a:t>
            </a: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1050" dirty="0">
                <a:highlight>
                  <a:schemeClr val="lt1"/>
                </a:highlight>
                <a:hlinkClick r:id="rId4"/>
              </a:rPr>
              <a:t>https://www.kaspersky.com.br/blog/tim-cook-speaks-about-privacy-security/5372</a:t>
            </a:r>
            <a:r>
              <a:rPr lang="pt-BR" sz="1050" dirty="0" smtClean="0">
                <a:highlight>
                  <a:schemeClr val="lt1"/>
                </a:highlight>
                <a:hlinkClick r:id="rId4"/>
              </a:rPr>
              <a:t>/</a:t>
            </a: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520" dirty="0">
                <a:highlight>
                  <a:schemeClr val="lt1"/>
                </a:highlight>
              </a:rPr>
              <a:t>https://www.poder360.com.br/brasil/brasil-e-o-5-pais-mais-afetado-com-ataques-ciberneticos-em-2021/#:~:text=Brasil%20%C3%A9%20o%205%C2%B0%20pa%C3%ADs%20mais%20afetado%20com%20ataques%20cibern%C3%A9ticos%20em%202021,-No%20mundo%2C%20o&amp;text=O%20Brasil%20%C3%A9%20o%205,2021</a:t>
            </a:r>
            <a:r>
              <a:rPr lang="pt-BR" sz="520" dirty="0" smtClean="0">
                <a:highlight>
                  <a:schemeClr val="lt1"/>
                </a:highlight>
              </a:rPr>
              <a:t>)</a:t>
            </a:r>
          </a:p>
          <a:p>
            <a:pPr marL="139700" marR="50800" lvl="0" indent="0">
              <a:buClr>
                <a:schemeClr val="accent1"/>
              </a:buClr>
              <a:buNone/>
            </a:pPr>
            <a:endParaRPr lang="pt-BR" sz="40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800" dirty="0">
                <a:highlight>
                  <a:schemeClr val="lt1"/>
                </a:highlight>
                <a:hlinkClick r:id="rId5"/>
              </a:rPr>
              <a:t>https://</a:t>
            </a:r>
            <a:r>
              <a:rPr lang="pt-BR" sz="800" dirty="0" smtClean="0">
                <a:highlight>
                  <a:schemeClr val="lt1"/>
                </a:highlight>
                <a:hlinkClick r:id="rId5"/>
              </a:rPr>
              <a:t>www.cnnbrasil.com.br/business/roubo-de-dados-bancarios-aumenta-80-durante-pandemia-saiba-como-se-proteger/</a:t>
            </a:r>
            <a:endParaRPr lang="pt-BR" sz="80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endParaRPr lang="pt-BR" sz="80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1050" dirty="0" smtClean="0">
                <a:highlight>
                  <a:schemeClr val="lt1"/>
                </a:highlight>
                <a:hlinkClick r:id="rId6"/>
              </a:rPr>
              <a:t>https://stefanini.com/pt-br/trends/artigos/seguranca-da-informacao-nos-bancos</a:t>
            </a: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1050" dirty="0" smtClean="0">
                <a:highlight>
                  <a:schemeClr val="lt1"/>
                </a:highlight>
                <a:hlinkClick r:id="rId7"/>
              </a:rPr>
              <a:t>https</a:t>
            </a:r>
            <a:r>
              <a:rPr lang="pt-BR" sz="1050" dirty="0">
                <a:highlight>
                  <a:schemeClr val="lt1"/>
                </a:highlight>
                <a:hlinkClick r:id="rId7"/>
              </a:rPr>
              <a:t>://www.bitmag.com.br/interpol-confirma-primeiro-assalto-cibernetico-bancos</a:t>
            </a:r>
            <a:r>
              <a:rPr lang="pt-BR" sz="1050" dirty="0" smtClean="0">
                <a:highlight>
                  <a:schemeClr val="lt1"/>
                </a:highlight>
                <a:hlinkClick r:id="rId7"/>
              </a:rPr>
              <a:t>/</a:t>
            </a: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endParaRPr lang="pt-BR" sz="1050" dirty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1050" dirty="0" smtClean="0">
                <a:highlight>
                  <a:schemeClr val="lt1"/>
                </a:highlight>
                <a:hlinkClick r:id="rId8"/>
              </a:rPr>
              <a:t>https</a:t>
            </a:r>
            <a:r>
              <a:rPr lang="pt-BR" sz="1050" dirty="0">
                <a:highlight>
                  <a:schemeClr val="lt1"/>
                </a:highlight>
                <a:hlinkClick r:id="rId8"/>
              </a:rPr>
              <a:t>://</a:t>
            </a:r>
            <a:r>
              <a:rPr lang="pt-BR" sz="1050" dirty="0" smtClean="0">
                <a:highlight>
                  <a:schemeClr val="lt1"/>
                </a:highlight>
                <a:hlinkClick r:id="rId8"/>
              </a:rPr>
              <a:t>www.youtube.com/watch?v=TOWJ9m6u9Lo</a:t>
            </a: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1050" dirty="0">
                <a:highlight>
                  <a:schemeClr val="lt1"/>
                </a:highlight>
              </a:rPr>
              <a:t>https://g1.globo.com/economia/tecnologia/noticia/uber-admite-ter-sido-alvo-de-ataque-hacker-que-roubou-dados-de-57-milhoes-de-usuarios-em-2016.ghtml</a:t>
            </a:r>
          </a:p>
          <a:p>
            <a:pPr marL="139700" marR="50800" lvl="0" indent="0">
              <a:buClr>
                <a:schemeClr val="accent1"/>
              </a:buClr>
              <a:buNone/>
            </a:pP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1050" dirty="0">
                <a:highlight>
                  <a:schemeClr val="lt1"/>
                </a:highlight>
              </a:rPr>
              <a:t>https://dicionariocriativo.com.br/citacoes/criptografia/citacoes/desinforma%C3%A7%C3%A3o</a:t>
            </a:r>
          </a:p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1050" dirty="0">
                <a:highlight>
                  <a:schemeClr val="lt1"/>
                </a:highlight>
              </a:rPr>
              <a:t>https://ichi.pro/pt/5-citacoes-de-criptografia-famosas-explicadas-31886153890833 </a:t>
            </a: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endParaRPr lang="pt-BR" sz="1050" dirty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1050" dirty="0">
                <a:highlight>
                  <a:schemeClr val="lt1"/>
                </a:highlight>
              </a:rPr>
              <a:t>https://veja.abril.com.br/economia/brasil-perde-us-10-bilhoes-por-ano-com-cibercrime-diz-mcafee/ </a:t>
            </a:r>
            <a:endParaRPr lang="pt-BR" sz="105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endParaRPr lang="pt-BR" sz="1050" dirty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r>
              <a:rPr lang="pt-BR" sz="1050" dirty="0">
                <a:highlight>
                  <a:schemeClr val="lt1"/>
                </a:highlight>
              </a:rPr>
              <a:t>https://www.bradescoseguranca.com.br/html/seguranca_corporativa/pf/canais-digitais/bradesco-internet-banking/cadeado-de-seguranca.shtm </a:t>
            </a:r>
          </a:p>
          <a:p>
            <a:pPr marL="139700" marR="50800" lvl="0" indent="0">
              <a:buClr>
                <a:schemeClr val="accent1"/>
              </a:buClr>
              <a:buNone/>
            </a:pPr>
            <a:endParaRPr lang="pt-BR" sz="520" dirty="0" smtClean="0">
              <a:highlight>
                <a:schemeClr val="lt1"/>
              </a:highlight>
            </a:endParaRPr>
          </a:p>
          <a:p>
            <a:pPr marL="139700" marR="50800" lvl="0" indent="0">
              <a:buClr>
                <a:schemeClr val="accent1"/>
              </a:buClr>
              <a:buNone/>
            </a:pPr>
            <a:endParaRPr sz="1100" dirty="0">
              <a:highlight>
                <a:schemeClr val="lt1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88"/>
          <p:cNvSpPr txBox="1">
            <a:spLocks noGrp="1"/>
          </p:cNvSpPr>
          <p:nvPr>
            <p:ph type="title"/>
          </p:nvPr>
        </p:nvSpPr>
        <p:spPr>
          <a:xfrm>
            <a:off x="2493150" y="1445325"/>
            <a:ext cx="4157700" cy="18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8134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Java (programming language)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705" y="1584512"/>
            <a:ext cx="1002911" cy="1834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mazon RDS for MySQL – Amazon Web Services (AWS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432" y="2247888"/>
            <a:ext cx="1909445" cy="988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icrosoft Azure Management - Imagar Solutions Company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7631" y="1999824"/>
            <a:ext cx="1973229" cy="1236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isão Personalizada | Microsoft Power Automat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335" y="2134450"/>
            <a:ext cx="1101725" cy="110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478;p60">
            <a:extLst>
              <a:ext uri="{FF2B5EF4-FFF2-40B4-BE49-F238E27FC236}">
                <a16:creationId xmlns:a16="http://schemas.microsoft.com/office/drawing/2014/main" id="{B2C70A0F-C58B-8F8A-4FE5-89A8924F0EA0}"/>
              </a:ext>
            </a:extLst>
          </p:cNvPr>
          <p:cNvSpPr txBox="1">
            <a:spLocks/>
          </p:cNvSpPr>
          <p:nvPr/>
        </p:nvSpPr>
        <p:spPr>
          <a:xfrm>
            <a:off x="1101007" y="3419004"/>
            <a:ext cx="1224306" cy="45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pt-BR" sz="1400" dirty="0" smtClean="0"/>
              <a:t>Programa</a:t>
            </a:r>
            <a:endParaRPr lang="pt-BR" sz="1400" dirty="0"/>
          </a:p>
        </p:txBody>
      </p:sp>
      <p:sp>
        <p:nvSpPr>
          <p:cNvPr id="14" name="Google Shape;478;p60">
            <a:extLst>
              <a:ext uri="{FF2B5EF4-FFF2-40B4-BE49-F238E27FC236}">
                <a16:creationId xmlns:a16="http://schemas.microsoft.com/office/drawing/2014/main" id="{B2C70A0F-C58B-8F8A-4FE5-89A8924F0EA0}"/>
              </a:ext>
            </a:extLst>
          </p:cNvPr>
          <p:cNvSpPr txBox="1">
            <a:spLocks/>
          </p:cNvSpPr>
          <p:nvPr/>
        </p:nvSpPr>
        <p:spPr>
          <a:xfrm>
            <a:off x="3041001" y="3419005"/>
            <a:ext cx="1224306" cy="45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pt-BR" sz="1400" dirty="0" smtClean="0"/>
              <a:t>Banco de Dados</a:t>
            </a:r>
            <a:endParaRPr lang="pt-BR" sz="1400" dirty="0"/>
          </a:p>
        </p:txBody>
      </p:sp>
      <p:sp>
        <p:nvSpPr>
          <p:cNvPr id="15" name="Google Shape;478;p60">
            <a:extLst>
              <a:ext uri="{FF2B5EF4-FFF2-40B4-BE49-F238E27FC236}">
                <a16:creationId xmlns:a16="http://schemas.microsoft.com/office/drawing/2014/main" id="{B2C70A0F-C58B-8F8A-4FE5-89A8924F0EA0}"/>
              </a:ext>
            </a:extLst>
          </p:cNvPr>
          <p:cNvSpPr txBox="1">
            <a:spLocks/>
          </p:cNvSpPr>
          <p:nvPr/>
        </p:nvSpPr>
        <p:spPr>
          <a:xfrm>
            <a:off x="5427954" y="3419004"/>
            <a:ext cx="2443506" cy="45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20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pt-BR" sz="1400" dirty="0" smtClean="0"/>
              <a:t>Reconhecimento Facial</a:t>
            </a:r>
            <a:endParaRPr lang="pt-BR" sz="1400" dirty="0"/>
          </a:p>
        </p:txBody>
      </p:sp>
      <p:sp>
        <p:nvSpPr>
          <p:cNvPr id="4" name="Retângulo 3"/>
          <p:cNvSpPr/>
          <p:nvPr/>
        </p:nvSpPr>
        <p:spPr>
          <a:xfrm>
            <a:off x="-86043" y="347357"/>
            <a:ext cx="9387840" cy="8652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3"/>
              </a:solidFill>
            </a:endParaRPr>
          </a:p>
        </p:txBody>
      </p:sp>
      <p:sp>
        <p:nvSpPr>
          <p:cNvPr id="17" name="Google Shape;556;p66"/>
          <p:cNvSpPr txBox="1">
            <a:spLocks noGrp="1"/>
          </p:cNvSpPr>
          <p:nvPr>
            <p:ph type="title"/>
          </p:nvPr>
        </p:nvSpPr>
        <p:spPr>
          <a:xfrm>
            <a:off x="0" y="-91197"/>
            <a:ext cx="9144000" cy="130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>
                <a:solidFill>
                  <a:srgbClr val="002060"/>
                </a:solidFill>
              </a:rPr>
              <a:t>Tecnologias Utilizadas</a:t>
            </a:r>
            <a:endParaRPr sz="4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901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4"/>
          <p:cNvSpPr txBox="1">
            <a:spLocks noGrp="1"/>
          </p:cNvSpPr>
          <p:nvPr>
            <p:ph type="subTitle" idx="1"/>
          </p:nvPr>
        </p:nvSpPr>
        <p:spPr>
          <a:xfrm>
            <a:off x="5909000" y="599974"/>
            <a:ext cx="2448000" cy="3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Tema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0" name="Google Shape;530;p64"/>
          <p:cNvSpPr txBox="1">
            <a:spLocks noGrp="1"/>
          </p:cNvSpPr>
          <p:nvPr>
            <p:ph type="subTitle" idx="2"/>
          </p:nvPr>
        </p:nvSpPr>
        <p:spPr>
          <a:xfrm>
            <a:off x="5909000" y="1035316"/>
            <a:ext cx="24480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Origem do tema?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Por que escolhemos?</a:t>
            </a:r>
            <a:endParaRPr dirty="0"/>
          </a:p>
        </p:txBody>
      </p:sp>
      <p:sp>
        <p:nvSpPr>
          <p:cNvPr id="531" name="Google Shape;531;p64"/>
          <p:cNvSpPr txBox="1">
            <a:spLocks noGrp="1"/>
          </p:cNvSpPr>
          <p:nvPr>
            <p:ph type="subTitle" idx="3"/>
          </p:nvPr>
        </p:nvSpPr>
        <p:spPr>
          <a:xfrm>
            <a:off x="5909000" y="2028524"/>
            <a:ext cx="2448000" cy="3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Onde está presente</a:t>
            </a:r>
            <a:endParaRPr dirty="0"/>
          </a:p>
        </p:txBody>
      </p:sp>
      <p:sp>
        <p:nvSpPr>
          <p:cNvPr id="532" name="Google Shape;532;p64"/>
          <p:cNvSpPr txBox="1">
            <a:spLocks noGrp="1"/>
          </p:cNvSpPr>
          <p:nvPr>
            <p:ph type="subTitle" idx="4"/>
          </p:nvPr>
        </p:nvSpPr>
        <p:spPr>
          <a:xfrm>
            <a:off x="5909000" y="2445016"/>
            <a:ext cx="24480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Tipos de Criptografia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Exemplos de Roubos</a:t>
            </a:r>
            <a:endParaRPr dirty="0"/>
          </a:p>
        </p:txBody>
      </p:sp>
      <p:sp>
        <p:nvSpPr>
          <p:cNvPr id="533" name="Google Shape;533;p64"/>
          <p:cNvSpPr txBox="1">
            <a:spLocks noGrp="1"/>
          </p:cNvSpPr>
          <p:nvPr>
            <p:ph type="subTitle" idx="5"/>
          </p:nvPr>
        </p:nvSpPr>
        <p:spPr>
          <a:xfrm>
            <a:off x="5909000" y="3457074"/>
            <a:ext cx="2448000" cy="3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Resolução</a:t>
            </a:r>
            <a:endParaRPr dirty="0"/>
          </a:p>
        </p:txBody>
      </p:sp>
      <p:sp>
        <p:nvSpPr>
          <p:cNvPr id="534" name="Google Shape;534;p64"/>
          <p:cNvSpPr txBox="1">
            <a:spLocks noGrp="1"/>
          </p:cNvSpPr>
          <p:nvPr>
            <p:ph type="subTitle" idx="6"/>
          </p:nvPr>
        </p:nvSpPr>
        <p:spPr>
          <a:xfrm>
            <a:off x="5909000" y="3854716"/>
            <a:ext cx="24480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Nossa Proposta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Conceitos e Exemplos</a:t>
            </a:r>
            <a:endParaRPr dirty="0"/>
          </a:p>
        </p:txBody>
      </p:sp>
      <p:sp>
        <p:nvSpPr>
          <p:cNvPr id="535" name="Google Shape;535;p64"/>
          <p:cNvSpPr txBox="1">
            <a:spLocks noGrp="1"/>
          </p:cNvSpPr>
          <p:nvPr>
            <p:ph type="title"/>
          </p:nvPr>
        </p:nvSpPr>
        <p:spPr>
          <a:xfrm>
            <a:off x="831900" y="717175"/>
            <a:ext cx="3144900" cy="39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Apresentação</a:t>
            </a:r>
            <a:endParaRPr dirty="0"/>
          </a:p>
        </p:txBody>
      </p:sp>
      <p:sp>
        <p:nvSpPr>
          <p:cNvPr id="536" name="Google Shape;536;p64"/>
          <p:cNvSpPr txBox="1">
            <a:spLocks noGrp="1"/>
          </p:cNvSpPr>
          <p:nvPr>
            <p:ph type="title" idx="4294967295"/>
          </p:nvPr>
        </p:nvSpPr>
        <p:spPr>
          <a:xfrm>
            <a:off x="4887550" y="724100"/>
            <a:ext cx="8211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</p:txBody>
      </p:sp>
      <p:sp>
        <p:nvSpPr>
          <p:cNvPr id="537" name="Google Shape;537;p64"/>
          <p:cNvSpPr txBox="1">
            <a:spLocks noGrp="1"/>
          </p:cNvSpPr>
          <p:nvPr>
            <p:ph type="title" idx="4294967295"/>
          </p:nvPr>
        </p:nvSpPr>
        <p:spPr>
          <a:xfrm>
            <a:off x="4887550" y="2129138"/>
            <a:ext cx="8211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</p:txBody>
      </p:sp>
      <p:sp>
        <p:nvSpPr>
          <p:cNvPr id="538" name="Google Shape;538;p64"/>
          <p:cNvSpPr txBox="1">
            <a:spLocks noGrp="1"/>
          </p:cNvSpPr>
          <p:nvPr>
            <p:ph type="title" idx="4294967295"/>
          </p:nvPr>
        </p:nvSpPr>
        <p:spPr>
          <a:xfrm>
            <a:off x="4887550" y="3534188"/>
            <a:ext cx="8211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539" name="Google Shape;539;p64"/>
          <p:cNvSpPr/>
          <p:nvPr/>
        </p:nvSpPr>
        <p:spPr>
          <a:xfrm>
            <a:off x="4887550" y="2129127"/>
            <a:ext cx="821100" cy="8211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64"/>
          <p:cNvSpPr/>
          <p:nvPr/>
        </p:nvSpPr>
        <p:spPr>
          <a:xfrm>
            <a:off x="4887550" y="717173"/>
            <a:ext cx="821100" cy="821100"/>
          </a:xfrm>
          <a:prstGeom prst="round1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64"/>
          <p:cNvSpPr/>
          <p:nvPr/>
        </p:nvSpPr>
        <p:spPr>
          <a:xfrm>
            <a:off x="4887550" y="3534176"/>
            <a:ext cx="821100" cy="821100"/>
          </a:xfrm>
          <a:prstGeom prst="round1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64"/>
          <p:cNvSpPr txBox="1">
            <a:spLocks noGrp="1"/>
          </p:cNvSpPr>
          <p:nvPr>
            <p:ph type="title" idx="4294967295"/>
          </p:nvPr>
        </p:nvSpPr>
        <p:spPr>
          <a:xfrm>
            <a:off x="4887550" y="834450"/>
            <a:ext cx="821100" cy="60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</p:txBody>
      </p:sp>
      <p:sp>
        <p:nvSpPr>
          <p:cNvPr id="543" name="Google Shape;543;p64"/>
          <p:cNvSpPr txBox="1">
            <a:spLocks noGrp="1"/>
          </p:cNvSpPr>
          <p:nvPr>
            <p:ph type="title" idx="4294967295"/>
          </p:nvPr>
        </p:nvSpPr>
        <p:spPr>
          <a:xfrm>
            <a:off x="4887550" y="2239538"/>
            <a:ext cx="821100" cy="60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</p:txBody>
      </p:sp>
      <p:sp>
        <p:nvSpPr>
          <p:cNvPr id="544" name="Google Shape;544;p64"/>
          <p:cNvSpPr txBox="1">
            <a:spLocks noGrp="1"/>
          </p:cNvSpPr>
          <p:nvPr>
            <p:ph type="title" idx="4294967295"/>
          </p:nvPr>
        </p:nvSpPr>
        <p:spPr>
          <a:xfrm>
            <a:off x="4887550" y="3644646"/>
            <a:ext cx="821100" cy="60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6"/>
          <p:cNvSpPr txBox="1">
            <a:spLocks noGrp="1"/>
          </p:cNvSpPr>
          <p:nvPr>
            <p:ph type="title" idx="2"/>
          </p:nvPr>
        </p:nvSpPr>
        <p:spPr>
          <a:xfrm>
            <a:off x="1056100" y="1739050"/>
            <a:ext cx="2595000" cy="16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56" name="Google Shape;556;p66"/>
          <p:cNvSpPr txBox="1">
            <a:spLocks noGrp="1"/>
          </p:cNvSpPr>
          <p:nvPr>
            <p:ph type="title"/>
          </p:nvPr>
        </p:nvSpPr>
        <p:spPr>
          <a:xfrm>
            <a:off x="4004672" y="1635779"/>
            <a:ext cx="4083228" cy="130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Origem do Tema </a:t>
            </a:r>
            <a:endParaRPr dirty="0"/>
          </a:p>
        </p:txBody>
      </p:sp>
      <p:sp>
        <p:nvSpPr>
          <p:cNvPr id="557" name="Google Shape;557;p66"/>
          <p:cNvSpPr txBox="1">
            <a:spLocks noGrp="1"/>
          </p:cNvSpPr>
          <p:nvPr>
            <p:ph type="subTitle" idx="1"/>
          </p:nvPr>
        </p:nvSpPr>
        <p:spPr>
          <a:xfrm>
            <a:off x="4560038" y="3076000"/>
            <a:ext cx="3527862" cy="7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Onde Surgiu?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Por que escolhemos esse tema?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112"/>
          <p:cNvSpPr txBox="1">
            <a:spLocks noGrp="1"/>
          </p:cNvSpPr>
          <p:nvPr>
            <p:ph type="title"/>
          </p:nvPr>
        </p:nvSpPr>
        <p:spPr>
          <a:xfrm>
            <a:off x="1094125" y="433475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Onde esse tema surgiu?</a:t>
            </a:r>
            <a:endParaRPr dirty="0"/>
          </a:p>
        </p:txBody>
      </p:sp>
      <p:sp>
        <p:nvSpPr>
          <p:cNvPr id="1128" name="Google Shape;1128;p112"/>
          <p:cNvSpPr/>
          <p:nvPr/>
        </p:nvSpPr>
        <p:spPr>
          <a:xfrm>
            <a:off x="-4378059" y="2501585"/>
            <a:ext cx="4994100" cy="4994100"/>
          </a:xfrm>
          <a:prstGeom prst="donut">
            <a:avLst>
              <a:gd name="adj" fmla="val 746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112"/>
          <p:cNvSpPr txBox="1">
            <a:spLocks noGrp="1"/>
          </p:cNvSpPr>
          <p:nvPr>
            <p:ph type="subTitle" idx="1"/>
          </p:nvPr>
        </p:nvSpPr>
        <p:spPr>
          <a:xfrm>
            <a:off x="5048374" y="1124375"/>
            <a:ext cx="3986443" cy="4361088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</a:pPr>
            <a:r>
              <a:rPr lang="en" sz="1400" dirty="0" smtClean="0">
                <a:solidFill>
                  <a:schemeClr val="bg2"/>
                </a:solidFill>
              </a:rPr>
              <a:t>-</a:t>
            </a:r>
            <a:r>
              <a:rPr lang="pt-BR" sz="1400" dirty="0" smtClean="0">
                <a:solidFill>
                  <a:schemeClr val="bg2"/>
                </a:solidFill>
              </a:rPr>
              <a:t> Surgiu </a:t>
            </a:r>
            <a:r>
              <a:rPr lang="pt-BR" sz="1400" dirty="0">
                <a:solidFill>
                  <a:schemeClr val="bg2"/>
                </a:solidFill>
              </a:rPr>
              <a:t>a mais de 2000 anos atrás</a:t>
            </a:r>
            <a:r>
              <a:rPr lang="pt-BR" sz="1400" dirty="0" smtClean="0">
                <a:solidFill>
                  <a:schemeClr val="bg2"/>
                </a:solidFill>
              </a:rPr>
              <a:t>;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</a:pPr>
            <a:endParaRPr lang="pt-BR" sz="140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pt-BR" sz="1400" dirty="0" smtClean="0">
                <a:solidFill>
                  <a:schemeClr val="bg2"/>
                </a:solidFill>
              </a:rPr>
              <a:t>- Foi </a:t>
            </a:r>
            <a:r>
              <a:rPr lang="pt-BR" sz="1400" dirty="0">
                <a:solidFill>
                  <a:schemeClr val="bg2"/>
                </a:solidFill>
              </a:rPr>
              <a:t>criado pelos espartanos e romanos, para que suas mensagens não fossem interceptadas</a:t>
            </a:r>
            <a:r>
              <a:rPr lang="pt-BR" sz="1400" dirty="0" smtClean="0">
                <a:solidFill>
                  <a:schemeClr val="bg2"/>
                </a:solidFill>
              </a:rPr>
              <a:t>;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pt-BR" sz="140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 smtClean="0">
                <a:solidFill>
                  <a:schemeClr val="bg2"/>
                </a:solidFill>
              </a:rPr>
              <a:t>- Divisão </a:t>
            </a:r>
            <a:r>
              <a:rPr lang="pt-BR" sz="1400" dirty="0">
                <a:solidFill>
                  <a:schemeClr val="bg2"/>
                </a:solidFill>
              </a:rPr>
              <a:t>de cifras na Criptografia Clássica: </a:t>
            </a: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 err="1">
                <a:solidFill>
                  <a:schemeClr val="tx1">
                    <a:lumMod val="50000"/>
                  </a:schemeClr>
                </a:solidFill>
              </a:rPr>
              <a:t>Scytale</a:t>
            </a:r>
            <a:r>
              <a:rPr lang="pt-BR" sz="1100" dirty="0">
                <a:solidFill>
                  <a:schemeClr val="tx1">
                    <a:lumMod val="50000"/>
                  </a:schemeClr>
                </a:solidFill>
              </a:rPr>
              <a:t> espartanos, de César e de </a:t>
            </a:r>
            <a:r>
              <a:rPr lang="pt-BR" sz="1100" dirty="0" err="1" smtClean="0">
                <a:solidFill>
                  <a:schemeClr val="tx1">
                    <a:lumMod val="50000"/>
                  </a:schemeClr>
                </a:solidFill>
              </a:rPr>
              <a:t>Vigenère</a:t>
            </a:r>
            <a:r>
              <a:rPr lang="pt-BR" sz="1100" dirty="0">
                <a:solidFill>
                  <a:schemeClr val="tx1">
                    <a:lumMod val="50000"/>
                  </a:schemeClr>
                </a:solidFill>
              </a:rPr>
              <a:t>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41" name="Google Shape;1141;p112"/>
          <p:cNvSpPr txBox="1"/>
          <p:nvPr/>
        </p:nvSpPr>
        <p:spPr>
          <a:xfrm>
            <a:off x="4496613" y="689925"/>
            <a:ext cx="14847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3" name="Google Shape;1143;p112"/>
          <p:cNvSpPr/>
          <p:nvPr/>
        </p:nvSpPr>
        <p:spPr>
          <a:xfrm>
            <a:off x="5553075" y="1046163"/>
            <a:ext cx="808037" cy="82550"/>
          </a:xfrm>
          <a:custGeom>
            <a:avLst/>
            <a:gdLst/>
            <a:ahLst/>
            <a:cxnLst/>
            <a:rect l="l" t="t" r="r" b="b"/>
            <a:pathLst>
              <a:path w="427" h="44" extrusionOk="0">
                <a:moveTo>
                  <a:pt x="407" y="0"/>
                </a:moveTo>
                <a:cubicBezTo>
                  <a:pt x="20" y="0"/>
                  <a:pt x="20" y="0"/>
                  <a:pt x="20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5"/>
                  <a:pt x="9" y="44"/>
                  <a:pt x="20" y="44"/>
                </a:cubicBezTo>
                <a:cubicBezTo>
                  <a:pt x="407" y="44"/>
                  <a:pt x="407" y="44"/>
                  <a:pt x="407" y="44"/>
                </a:cubicBezTo>
                <a:cubicBezTo>
                  <a:pt x="418" y="44"/>
                  <a:pt x="427" y="35"/>
                  <a:pt x="427" y="24"/>
                </a:cubicBezTo>
                <a:cubicBezTo>
                  <a:pt x="427" y="20"/>
                  <a:pt x="427" y="20"/>
                  <a:pt x="427" y="20"/>
                </a:cubicBezTo>
                <a:cubicBezTo>
                  <a:pt x="427" y="9"/>
                  <a:pt x="418" y="0"/>
                  <a:pt x="4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4" name="Google Shape;1144;p112"/>
          <p:cNvSpPr/>
          <p:nvPr/>
        </p:nvSpPr>
        <p:spPr>
          <a:xfrm>
            <a:off x="5187950" y="5951538"/>
            <a:ext cx="0" cy="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5" name="Google Shape;1145;p112"/>
          <p:cNvSpPr/>
          <p:nvPr/>
        </p:nvSpPr>
        <p:spPr>
          <a:xfrm>
            <a:off x="6062663" y="5957888"/>
            <a:ext cx="0" cy="0"/>
          </a:xfrm>
          <a:prstGeom prst="rect">
            <a:avLst/>
          </a:pr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6" name="Google Shape;1146;p112"/>
          <p:cNvSpPr/>
          <p:nvPr/>
        </p:nvSpPr>
        <p:spPr>
          <a:xfrm>
            <a:off x="6853238" y="5954713"/>
            <a:ext cx="44434" cy="96790"/>
          </a:xfrm>
          <a:custGeom>
            <a:avLst/>
            <a:gdLst/>
            <a:ahLst/>
            <a:cxnLst/>
            <a:rect l="l" t="t" r="r" b="b"/>
            <a:pathLst>
              <a:path w="12" h="26" extrusionOk="0">
                <a:moveTo>
                  <a:pt x="12" y="0"/>
                </a:moveTo>
                <a:cubicBezTo>
                  <a:pt x="2" y="10"/>
                  <a:pt x="2" y="10"/>
                  <a:pt x="2" y="10"/>
                </a:cubicBezTo>
                <a:cubicBezTo>
                  <a:pt x="0" y="12"/>
                  <a:pt x="0" y="14"/>
                  <a:pt x="2" y="16"/>
                </a:cubicBezTo>
                <a:cubicBezTo>
                  <a:pt x="12" y="26"/>
                  <a:pt x="12" y="26"/>
                  <a:pt x="12" y="26"/>
                </a:cubicBezTo>
              </a:path>
            </a:pathLst>
          </a:cu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7" name="Google Shape;1147;p112"/>
          <p:cNvSpPr/>
          <p:nvPr/>
        </p:nvSpPr>
        <p:spPr>
          <a:xfrm>
            <a:off x="2268669" y="4665635"/>
            <a:ext cx="332100" cy="33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Google Shape;240;p37">
            <a:extLst>
              <a:ext uri="{FF2B5EF4-FFF2-40B4-BE49-F238E27FC236}">
                <a16:creationId xmlns:a16="http://schemas.microsoft.com/office/drawing/2014/main" id="{29EABB2C-78D5-16A9-0DA0-6B1B4DDDC42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81" y="1428750"/>
            <a:ext cx="4453270" cy="187835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FF51DF57-8B98-C459-F6EE-9B77E2C876D8}"/>
              </a:ext>
            </a:extLst>
          </p:cNvPr>
          <p:cNvSpPr txBox="1"/>
          <p:nvPr/>
        </p:nvSpPr>
        <p:spPr>
          <a:xfrm>
            <a:off x="1306985" y="3405632"/>
            <a:ext cx="25875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2"/>
                </a:solidFill>
                <a:latin typeface="Montserrat" panose="00000500000000000000" pitchFamily="2" charset="0"/>
              </a:rPr>
              <a:t>Exemplo da Cifra de César.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112"/>
          <p:cNvSpPr txBox="1">
            <a:spLocks noGrp="1"/>
          </p:cNvSpPr>
          <p:nvPr>
            <p:ph type="title"/>
          </p:nvPr>
        </p:nvSpPr>
        <p:spPr>
          <a:xfrm>
            <a:off x="750551" y="434357"/>
            <a:ext cx="773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Porque escolhemos este tema?</a:t>
            </a:r>
            <a:endParaRPr dirty="0"/>
          </a:p>
        </p:txBody>
      </p:sp>
      <p:sp>
        <p:nvSpPr>
          <p:cNvPr id="1128" name="Google Shape;1128;p112"/>
          <p:cNvSpPr/>
          <p:nvPr/>
        </p:nvSpPr>
        <p:spPr>
          <a:xfrm>
            <a:off x="-2854646" y="2212093"/>
            <a:ext cx="4994100" cy="4994100"/>
          </a:xfrm>
          <a:prstGeom prst="donut">
            <a:avLst>
              <a:gd name="adj" fmla="val 746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112"/>
          <p:cNvSpPr txBox="1">
            <a:spLocks noGrp="1"/>
          </p:cNvSpPr>
          <p:nvPr>
            <p:ph type="subTitle" idx="1"/>
          </p:nvPr>
        </p:nvSpPr>
        <p:spPr>
          <a:xfrm>
            <a:off x="2741913" y="2023538"/>
            <a:ext cx="4994100" cy="1786032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indent="0"/>
            <a:endParaRPr lang="pt-BR" dirty="0">
              <a:solidFill>
                <a:schemeClr val="bg2"/>
              </a:solidFill>
            </a:endParaRPr>
          </a:p>
          <a:p>
            <a:pPr marL="0" indent="0"/>
            <a:r>
              <a:rPr lang="pt-BR" dirty="0" smtClean="0">
                <a:solidFill>
                  <a:schemeClr val="bg2"/>
                </a:solidFill>
              </a:rPr>
              <a:t>Segurança virtual é um tema de extrema importância pelo fato de todos os dias estarmos em constante contato com a internet, nos tornando vulneráveis, com isso a dupla chegou na conclusão de que a </a:t>
            </a:r>
            <a:r>
              <a:rPr lang="pt-BR" dirty="0">
                <a:solidFill>
                  <a:schemeClr val="bg2"/>
                </a:solidFill>
              </a:rPr>
              <a:t>criptografia é um assunto muito importante para todas as pessoas e empresas</a:t>
            </a:r>
            <a:r>
              <a:rPr lang="pt-BR" dirty="0" smtClean="0">
                <a:solidFill>
                  <a:schemeClr val="bg2"/>
                </a:solidFill>
              </a:rPr>
              <a:t>, visando a proteção e a privacidade dos clientes.</a:t>
            </a:r>
            <a:endParaRPr lang="pt-BR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41" name="Google Shape;1141;p112"/>
          <p:cNvSpPr txBox="1"/>
          <p:nvPr/>
        </p:nvSpPr>
        <p:spPr>
          <a:xfrm>
            <a:off x="4496613" y="689925"/>
            <a:ext cx="14847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3" name="Google Shape;1143;p112"/>
          <p:cNvSpPr/>
          <p:nvPr/>
        </p:nvSpPr>
        <p:spPr>
          <a:xfrm>
            <a:off x="5553075" y="1046163"/>
            <a:ext cx="808037" cy="82550"/>
          </a:xfrm>
          <a:custGeom>
            <a:avLst/>
            <a:gdLst/>
            <a:ahLst/>
            <a:cxnLst/>
            <a:rect l="l" t="t" r="r" b="b"/>
            <a:pathLst>
              <a:path w="427" h="44" extrusionOk="0">
                <a:moveTo>
                  <a:pt x="407" y="0"/>
                </a:moveTo>
                <a:cubicBezTo>
                  <a:pt x="20" y="0"/>
                  <a:pt x="20" y="0"/>
                  <a:pt x="20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5"/>
                  <a:pt x="9" y="44"/>
                  <a:pt x="20" y="44"/>
                </a:cubicBezTo>
                <a:cubicBezTo>
                  <a:pt x="407" y="44"/>
                  <a:pt x="407" y="44"/>
                  <a:pt x="407" y="44"/>
                </a:cubicBezTo>
                <a:cubicBezTo>
                  <a:pt x="418" y="44"/>
                  <a:pt x="427" y="35"/>
                  <a:pt x="427" y="24"/>
                </a:cubicBezTo>
                <a:cubicBezTo>
                  <a:pt x="427" y="20"/>
                  <a:pt x="427" y="20"/>
                  <a:pt x="427" y="20"/>
                </a:cubicBezTo>
                <a:cubicBezTo>
                  <a:pt x="427" y="9"/>
                  <a:pt x="418" y="0"/>
                  <a:pt x="4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4" name="Google Shape;1144;p112"/>
          <p:cNvSpPr/>
          <p:nvPr/>
        </p:nvSpPr>
        <p:spPr>
          <a:xfrm>
            <a:off x="5187950" y="5951538"/>
            <a:ext cx="0" cy="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5" name="Google Shape;1145;p112"/>
          <p:cNvSpPr/>
          <p:nvPr/>
        </p:nvSpPr>
        <p:spPr>
          <a:xfrm>
            <a:off x="6062663" y="5957888"/>
            <a:ext cx="0" cy="0"/>
          </a:xfrm>
          <a:prstGeom prst="rect">
            <a:avLst/>
          </a:pr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6" name="Google Shape;1146;p112"/>
          <p:cNvSpPr/>
          <p:nvPr/>
        </p:nvSpPr>
        <p:spPr>
          <a:xfrm>
            <a:off x="6853238" y="5954713"/>
            <a:ext cx="44434" cy="96790"/>
          </a:xfrm>
          <a:custGeom>
            <a:avLst/>
            <a:gdLst/>
            <a:ahLst/>
            <a:cxnLst/>
            <a:rect l="l" t="t" r="r" b="b"/>
            <a:pathLst>
              <a:path w="12" h="26" extrusionOk="0">
                <a:moveTo>
                  <a:pt x="12" y="0"/>
                </a:moveTo>
                <a:cubicBezTo>
                  <a:pt x="2" y="10"/>
                  <a:pt x="2" y="10"/>
                  <a:pt x="2" y="10"/>
                </a:cubicBezTo>
                <a:cubicBezTo>
                  <a:pt x="0" y="12"/>
                  <a:pt x="0" y="14"/>
                  <a:pt x="2" y="16"/>
                </a:cubicBezTo>
                <a:cubicBezTo>
                  <a:pt x="12" y="26"/>
                  <a:pt x="12" y="26"/>
                  <a:pt x="12" y="26"/>
                </a:cubicBezTo>
              </a:path>
            </a:pathLst>
          </a:custGeom>
          <a:noFill/>
          <a:ln w="11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604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70"/>
          <p:cNvSpPr/>
          <p:nvPr/>
        </p:nvSpPr>
        <p:spPr>
          <a:xfrm>
            <a:off x="3745013" y="2605338"/>
            <a:ext cx="146400" cy="59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70"/>
          <p:cNvSpPr/>
          <p:nvPr/>
        </p:nvSpPr>
        <p:spPr>
          <a:xfrm>
            <a:off x="3291563" y="1592225"/>
            <a:ext cx="1053300" cy="1053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70"/>
          <p:cNvSpPr/>
          <p:nvPr/>
        </p:nvSpPr>
        <p:spPr>
          <a:xfrm rot="5400000">
            <a:off x="4477163" y="1819925"/>
            <a:ext cx="146400" cy="59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70"/>
          <p:cNvSpPr/>
          <p:nvPr/>
        </p:nvSpPr>
        <p:spPr>
          <a:xfrm>
            <a:off x="4799138" y="1592225"/>
            <a:ext cx="1053300" cy="1053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70"/>
          <p:cNvSpPr/>
          <p:nvPr/>
        </p:nvSpPr>
        <p:spPr>
          <a:xfrm>
            <a:off x="5267388" y="2592825"/>
            <a:ext cx="146400" cy="59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70"/>
          <p:cNvSpPr/>
          <p:nvPr/>
        </p:nvSpPr>
        <p:spPr>
          <a:xfrm>
            <a:off x="4799138" y="3150338"/>
            <a:ext cx="1053300" cy="1053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70"/>
          <p:cNvSpPr/>
          <p:nvPr/>
        </p:nvSpPr>
        <p:spPr>
          <a:xfrm rot="5400000">
            <a:off x="4528413" y="3403163"/>
            <a:ext cx="146400" cy="597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70"/>
          <p:cNvSpPr/>
          <p:nvPr/>
        </p:nvSpPr>
        <p:spPr>
          <a:xfrm>
            <a:off x="3291563" y="3150338"/>
            <a:ext cx="1053300" cy="105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70"/>
          <p:cNvSpPr/>
          <p:nvPr/>
        </p:nvSpPr>
        <p:spPr>
          <a:xfrm>
            <a:off x="3421013" y="3292400"/>
            <a:ext cx="794400" cy="79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70"/>
          <p:cNvSpPr/>
          <p:nvPr/>
        </p:nvSpPr>
        <p:spPr>
          <a:xfrm>
            <a:off x="4923063" y="3292400"/>
            <a:ext cx="794400" cy="79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70"/>
          <p:cNvSpPr/>
          <p:nvPr/>
        </p:nvSpPr>
        <p:spPr>
          <a:xfrm>
            <a:off x="4923063" y="1721775"/>
            <a:ext cx="794400" cy="79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70"/>
          <p:cNvSpPr/>
          <p:nvPr/>
        </p:nvSpPr>
        <p:spPr>
          <a:xfrm>
            <a:off x="3421013" y="1721775"/>
            <a:ext cx="794400" cy="79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3" name="Google Shape;593;p70"/>
          <p:cNvCxnSpPr/>
          <p:nvPr/>
        </p:nvCxnSpPr>
        <p:spPr>
          <a:xfrm>
            <a:off x="3818213" y="3176063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70"/>
          <p:cNvSpPr txBox="1">
            <a:spLocks noGrp="1"/>
          </p:cNvSpPr>
          <p:nvPr>
            <p:ph type="title"/>
          </p:nvPr>
        </p:nvSpPr>
        <p:spPr>
          <a:xfrm>
            <a:off x="104775" y="448875"/>
            <a:ext cx="88963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>
                <a:solidFill>
                  <a:schemeClr val="lt1"/>
                </a:solidFill>
              </a:rPr>
              <a:t>Ataques que aconteceram no Brasil em 2021</a:t>
            </a:r>
            <a:endParaRPr sz="2400" dirty="0"/>
          </a:p>
        </p:txBody>
      </p:sp>
      <p:sp>
        <p:nvSpPr>
          <p:cNvPr id="629" name="Google Shape;629;p70"/>
          <p:cNvSpPr txBox="1">
            <a:spLocks noGrp="1"/>
          </p:cNvSpPr>
          <p:nvPr>
            <p:ph type="subTitle" idx="4294967295"/>
          </p:nvPr>
        </p:nvSpPr>
        <p:spPr>
          <a:xfrm>
            <a:off x="844088" y="1925749"/>
            <a:ext cx="18483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Foram roubados dados de mais de 200 milhões de brasileiros</a:t>
            </a:r>
          </a:p>
        </p:txBody>
      </p:sp>
      <p:sp>
        <p:nvSpPr>
          <p:cNvPr id="630" name="Google Shape;630;p70"/>
          <p:cNvSpPr txBox="1">
            <a:spLocks noGrp="1"/>
          </p:cNvSpPr>
          <p:nvPr>
            <p:ph type="subTitle" idx="4294967295"/>
          </p:nvPr>
        </p:nvSpPr>
        <p:spPr>
          <a:xfrm>
            <a:off x="685800" y="1581588"/>
            <a:ext cx="2006588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3"/>
                </a:solidFill>
              </a:rPr>
              <a:t>Serasa Experean</a:t>
            </a:r>
            <a:endParaRPr sz="1600" b="1" dirty="0">
              <a:solidFill>
                <a:schemeClr val="accent3"/>
              </a:solidFill>
            </a:endParaRPr>
          </a:p>
        </p:txBody>
      </p:sp>
      <p:sp>
        <p:nvSpPr>
          <p:cNvPr id="631" name="Google Shape;631;p70"/>
          <p:cNvSpPr txBox="1">
            <a:spLocks noGrp="1"/>
          </p:cNvSpPr>
          <p:nvPr>
            <p:ph type="subTitle" idx="4294967295"/>
          </p:nvPr>
        </p:nvSpPr>
        <p:spPr>
          <a:xfrm>
            <a:off x="844088" y="3494311"/>
            <a:ext cx="18483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101900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Retomou suas operações 12 dias após um ataque cibernético.</a:t>
            </a:r>
          </a:p>
        </p:txBody>
      </p:sp>
      <p:sp>
        <p:nvSpPr>
          <p:cNvPr id="632" name="Google Shape;632;p70"/>
          <p:cNvSpPr txBox="1">
            <a:spLocks noGrp="1"/>
          </p:cNvSpPr>
          <p:nvPr>
            <p:ph type="subTitle" idx="4294967295"/>
          </p:nvPr>
        </p:nvSpPr>
        <p:spPr>
          <a:xfrm>
            <a:off x="844088" y="3150150"/>
            <a:ext cx="18483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3"/>
                </a:solidFill>
              </a:rPr>
              <a:t>CVC</a:t>
            </a:r>
            <a:endParaRPr sz="1600" b="1" dirty="0">
              <a:solidFill>
                <a:schemeClr val="accent3"/>
              </a:solidFill>
            </a:endParaRPr>
          </a:p>
        </p:txBody>
      </p:sp>
      <p:sp>
        <p:nvSpPr>
          <p:cNvPr id="633" name="Google Shape;633;p70"/>
          <p:cNvSpPr txBox="1">
            <a:spLocks noGrp="1"/>
          </p:cNvSpPr>
          <p:nvPr>
            <p:ph type="subTitle" idx="4294967295"/>
          </p:nvPr>
        </p:nvSpPr>
        <p:spPr>
          <a:xfrm>
            <a:off x="6451613" y="1925761"/>
            <a:ext cx="18483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site da loja ficou horas fora do ar no mês de agosto.</a:t>
            </a:r>
            <a:endParaRPr lang="en-US" dirty="0"/>
          </a:p>
        </p:txBody>
      </p:sp>
      <p:sp>
        <p:nvSpPr>
          <p:cNvPr id="634" name="Google Shape;634;p70"/>
          <p:cNvSpPr txBox="1">
            <a:spLocks noGrp="1"/>
          </p:cNvSpPr>
          <p:nvPr>
            <p:ph type="subTitle" idx="4294967295"/>
          </p:nvPr>
        </p:nvSpPr>
        <p:spPr>
          <a:xfrm>
            <a:off x="6451613" y="1581600"/>
            <a:ext cx="18483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3"/>
                </a:solidFill>
              </a:rPr>
              <a:t>Lojas Renner</a:t>
            </a:r>
            <a:endParaRPr sz="1600" b="1" dirty="0">
              <a:solidFill>
                <a:schemeClr val="accent3"/>
              </a:solidFill>
            </a:endParaRPr>
          </a:p>
        </p:txBody>
      </p:sp>
      <p:sp>
        <p:nvSpPr>
          <p:cNvPr id="635" name="Google Shape;635;p70"/>
          <p:cNvSpPr txBox="1">
            <a:spLocks noGrp="1"/>
          </p:cNvSpPr>
          <p:nvPr>
            <p:ph type="subTitle" idx="4294967295"/>
          </p:nvPr>
        </p:nvSpPr>
        <p:spPr>
          <a:xfrm>
            <a:off x="6451613" y="3494311"/>
            <a:ext cx="18483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Teve dados vazados no fim de outubro, por um ataque cibernético.</a:t>
            </a:r>
          </a:p>
        </p:txBody>
      </p:sp>
      <p:sp>
        <p:nvSpPr>
          <p:cNvPr id="636" name="Google Shape;636;p70"/>
          <p:cNvSpPr txBox="1">
            <a:spLocks noGrp="1"/>
          </p:cNvSpPr>
          <p:nvPr>
            <p:ph type="subTitle" idx="4294967295"/>
          </p:nvPr>
        </p:nvSpPr>
        <p:spPr>
          <a:xfrm>
            <a:off x="6451613" y="3150150"/>
            <a:ext cx="18483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3"/>
                </a:solidFill>
              </a:rPr>
              <a:t>Atento</a:t>
            </a:r>
            <a:endParaRPr sz="1600" b="1" dirty="0">
              <a:solidFill>
                <a:schemeClr val="accent3"/>
              </a:solidFill>
            </a:endParaRPr>
          </a:p>
        </p:txBody>
      </p:sp>
      <p:pic>
        <p:nvPicPr>
          <p:cNvPr id="2" name="Google Shape;316;p41">
            <a:extLst>
              <a:ext uri="{FF2B5EF4-FFF2-40B4-BE49-F238E27FC236}">
                <a16:creationId xmlns:a16="http://schemas.microsoft.com/office/drawing/2014/main" id="{CECBCD79-3B5E-230D-6BC8-D2365A502C5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0614" y="1822800"/>
            <a:ext cx="555439" cy="55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315;p41">
            <a:extLst>
              <a:ext uri="{FF2B5EF4-FFF2-40B4-BE49-F238E27FC236}">
                <a16:creationId xmlns:a16="http://schemas.microsoft.com/office/drawing/2014/main" id="{03830A86-F0F2-1523-ABB3-A0DC46DCD72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139" y="1713627"/>
            <a:ext cx="821100" cy="82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317;p41">
            <a:extLst>
              <a:ext uri="{FF2B5EF4-FFF2-40B4-BE49-F238E27FC236}">
                <a16:creationId xmlns:a16="http://schemas.microsoft.com/office/drawing/2014/main" id="{B91B039B-7F54-3ADA-4911-7D7B2EA7446E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3490" y="3482845"/>
            <a:ext cx="724198" cy="388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318;p41">
            <a:extLst>
              <a:ext uri="{FF2B5EF4-FFF2-40B4-BE49-F238E27FC236}">
                <a16:creationId xmlns:a16="http://schemas.microsoft.com/office/drawing/2014/main" id="{D4582F3E-5AEB-51D9-8C4F-06E6AD89E536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0563" y="3501154"/>
            <a:ext cx="821100" cy="369977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654;p73"/>
          <p:cNvSpPr txBox="1">
            <a:spLocks/>
          </p:cNvSpPr>
          <p:nvPr/>
        </p:nvSpPr>
        <p:spPr>
          <a:xfrm>
            <a:off x="-1221312" y="4809369"/>
            <a:ext cx="66351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6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pt-BR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FORBES – 30 DEZ 2021</a:t>
            </a:r>
          </a:p>
          <a:p>
            <a:pPr marL="0" indent="0"/>
            <a:endParaRPr lang="pt-BR" dirty="0" smtClean="0"/>
          </a:p>
          <a:p>
            <a:pPr marL="0" indent="0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73"/>
          <p:cNvSpPr txBox="1">
            <a:spLocks noGrp="1"/>
          </p:cNvSpPr>
          <p:nvPr>
            <p:ph type="title"/>
          </p:nvPr>
        </p:nvSpPr>
        <p:spPr>
          <a:xfrm>
            <a:off x="1094125" y="1417550"/>
            <a:ext cx="6678300" cy="19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dirty="0"/>
              <a:t>Não devemos pedir aos nossos clientes que façam um equilíbrio entre privacidade e segurança. Precisamos oferecer-lhes o melhor de ambos. Em última análise, proteger os dados de outra pessoa é proteger a todos nós.</a:t>
            </a:r>
            <a:endParaRPr lang="en-US" sz="2400" dirty="0"/>
          </a:p>
        </p:txBody>
      </p:sp>
      <p:sp>
        <p:nvSpPr>
          <p:cNvPr id="654" name="Google Shape;654;p73"/>
          <p:cNvSpPr txBox="1">
            <a:spLocks noGrp="1"/>
          </p:cNvSpPr>
          <p:nvPr>
            <p:ph type="subTitle" idx="1"/>
          </p:nvPr>
        </p:nvSpPr>
        <p:spPr>
          <a:xfrm>
            <a:off x="1094125" y="3831000"/>
            <a:ext cx="66351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 </a:t>
            </a:r>
            <a:r>
              <a:rPr lang="pt-BR" dirty="0"/>
              <a:t>Tim Cook, CEO da Apple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5" name="Google Shape;655;p73"/>
          <p:cNvSpPr txBox="1"/>
          <p:nvPr/>
        </p:nvSpPr>
        <p:spPr>
          <a:xfrm>
            <a:off x="659275" y="1091775"/>
            <a:ext cx="869700" cy="9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 dirty="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7200" b="1" dirty="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655;p73">
            <a:extLst>
              <a:ext uri="{FF2B5EF4-FFF2-40B4-BE49-F238E27FC236}">
                <a16:creationId xmlns:a16="http://schemas.microsoft.com/office/drawing/2014/main" id="{A8541C03-B39B-40BB-14FE-F24B93F9D85F}"/>
              </a:ext>
            </a:extLst>
          </p:cNvPr>
          <p:cNvSpPr txBox="1"/>
          <p:nvPr/>
        </p:nvSpPr>
        <p:spPr>
          <a:xfrm rot="10800000">
            <a:off x="5528525" y="2847000"/>
            <a:ext cx="2544850" cy="9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b="1" dirty="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7200" b="1" dirty="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654;p73"/>
          <p:cNvSpPr txBox="1">
            <a:spLocks/>
          </p:cNvSpPr>
          <p:nvPr/>
        </p:nvSpPr>
        <p:spPr>
          <a:xfrm>
            <a:off x="-3317550" y="4329600"/>
            <a:ext cx="66351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6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pt-BR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KAPERSKY DALY – 4 JUN 2015</a:t>
            </a:r>
          </a:p>
          <a:p>
            <a:pPr marL="0" indent="0"/>
            <a:endParaRPr lang="pt-BR" dirty="0" smtClean="0"/>
          </a:p>
          <a:p>
            <a:pPr marL="0" indent="0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ivine Meeting by Slidesgo">
  <a:themeElements>
    <a:clrScheme name="Simple Light">
      <a:dk1>
        <a:srgbClr val="FFFFFF"/>
      </a:dk1>
      <a:lt1>
        <a:srgbClr val="FFFFFF"/>
      </a:lt1>
      <a:dk2>
        <a:srgbClr val="595959"/>
      </a:dk2>
      <a:lt2>
        <a:srgbClr val="EEEEEE"/>
      </a:lt2>
      <a:accent1>
        <a:srgbClr val="27316F"/>
      </a:accent1>
      <a:accent2>
        <a:srgbClr val="75C4C0"/>
      </a:accent2>
      <a:accent3>
        <a:srgbClr val="FFC800"/>
      </a:accent3>
      <a:accent4>
        <a:srgbClr val="FFFFFF"/>
      </a:accent4>
      <a:accent5>
        <a:srgbClr val="C2C2C2"/>
      </a:accent5>
      <a:accent6>
        <a:srgbClr val="F2F2F2"/>
      </a:accent6>
      <a:hlink>
        <a:srgbClr val="27316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751</Words>
  <Application>Microsoft Office PowerPoint</Application>
  <PresentationFormat>Apresentação na tela (16:9)</PresentationFormat>
  <Paragraphs>144</Paragraphs>
  <Slides>23</Slides>
  <Notes>23</Notes>
  <HiddenSlides>0</HiddenSlides>
  <MMClips>2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9" baseType="lpstr">
      <vt:lpstr>Arial</vt:lpstr>
      <vt:lpstr>Montserrat Light</vt:lpstr>
      <vt:lpstr>PT Sans</vt:lpstr>
      <vt:lpstr>Calibri</vt:lpstr>
      <vt:lpstr>Montserrat</vt:lpstr>
      <vt:lpstr>Livine Meeting by Slidesgo</vt:lpstr>
      <vt:lpstr>Sistema Bancário</vt:lpstr>
      <vt:lpstr>Apresentação do PowerPoint</vt:lpstr>
      <vt:lpstr>Tecnologias Utilizadas</vt:lpstr>
      <vt:lpstr>Apresentação</vt:lpstr>
      <vt:lpstr>01</vt:lpstr>
      <vt:lpstr>Onde esse tema surgiu?</vt:lpstr>
      <vt:lpstr>Porque escolhemos este tema?</vt:lpstr>
      <vt:lpstr>Ataques que aconteceram no Brasil em 2021</vt:lpstr>
      <vt:lpstr>Não devemos pedir aos nossos clientes que façam um equilíbrio entre privacidade e segurança. Precisamos oferecer-lhes o melhor de ambos. Em última análise, proteger os dados de outra pessoa é proteger a todos nós.</vt:lpstr>
      <vt:lpstr>02</vt:lpstr>
      <vt:lpstr>Necessidade</vt:lpstr>
      <vt:lpstr>    Protocólos        Simétricos X Assimétricos </vt:lpstr>
      <vt:lpstr>Algoritmos de HASH</vt:lpstr>
      <vt:lpstr>Senha123 (Exemplo de HASH)  MD5 - e7d80ffeefa212b7c5c55700e4f7193e   SHA-265 - 55a5e9e78207b4df8699d60886fa070079463547b095d1a05bc719bb4e6cd251</vt:lpstr>
      <vt:lpstr>Tipos de ataques cibernéticos</vt:lpstr>
      <vt:lpstr>03</vt:lpstr>
      <vt:lpstr>Proposta para solução do problema</vt:lpstr>
      <vt:lpstr>Criptografia</vt:lpstr>
      <vt:lpstr>Banco de Dados</vt:lpstr>
      <vt:lpstr>Projeto</vt:lpstr>
      <vt:lpstr>Reconhecimento Facial</vt:lpstr>
      <vt:lpstr>REFERÊNCIAS BIBLIOGRÁFICA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Bancário</dc:title>
  <dc:creator>Benito</dc:creator>
  <cp:lastModifiedBy>Usuário</cp:lastModifiedBy>
  <cp:revision>20</cp:revision>
  <dcterms:modified xsi:type="dcterms:W3CDTF">2022-11-22T14:24:44Z</dcterms:modified>
</cp:coreProperties>
</file>